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A96A7-4E30-48D6-B392-73B6A72093E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FA8CB-39BE-4EA9-98BD-8F76BD89D68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658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B98A-0983-463E-80A1-6444AD70067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9D49E-2FA0-4D30-B4F7-36AF91F72A0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5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78E7-E43D-4370-B7C3-BF3FFD07405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25D9-A38E-4994-9A10-864ED1A59FB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8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1E11-4C5A-4717-B728-FAEDF6ECBB2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8836-1E4B-4BA5-92A2-89A2AA19180F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837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303EE-76CA-4538-947D-49B35896377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89A49-B20A-421F-B60D-D8AEF2FC9714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08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94C49-7EED-42E7-9901-E58F9CAD3FFF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C016-1583-42A9-BABC-1D434429C67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61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6B5CA-13AB-4ADF-A991-B49BDAEFE70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1F403-5110-4293-9F81-30CE8A6EAB6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171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2706E-D852-4AE1-B1B8-D65F8B975246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4EF1C-6F7C-49B2-AF1F-8F06783AF146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A81E77-E376-4AA4-9951-28428A53952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7DCC4-1F9B-4DA2-8BE1-54E067DA5F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7237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3BC9-2169-4920-A6C5-D343CA231C3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79355-082C-47EC-9E54-A8587ECD0F8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26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D05CF-3F5D-471A-8722-C2E00337FEA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9DAAD-EF25-4B3C-9E61-88FBDFA9371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9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DFDE4C0-617F-4D96-A4B0-36FC251315C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19/05/2014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A11528A-FC3E-436C-8C97-BB3B911BF02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02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0976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0977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0978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72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2000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2001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2002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 rot="19834106">
            <a:off x="5467350" y="3665538"/>
            <a:ext cx="2160588" cy="5349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738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024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3025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3026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 rot="19834106">
            <a:off x="5467350" y="3665538"/>
            <a:ext cx="2160588" cy="5349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3037" name="TextBox 2"/>
          <p:cNvSpPr txBox="1">
            <a:spLocks noChangeArrowheads="1"/>
          </p:cNvSpPr>
          <p:nvPr/>
        </p:nvSpPr>
        <p:spPr bwMode="auto">
          <a:xfrm>
            <a:off x="7620000" y="2913063"/>
            <a:ext cx="1404938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Sodium-potassium pump</a:t>
            </a:r>
          </a:p>
        </p:txBody>
      </p:sp>
    </p:spTree>
    <p:extLst>
      <p:ext uri="{BB962C8B-B14F-4D97-AF65-F5344CB8AC3E}">
        <p14:creationId xmlns:p14="http://schemas.microsoft.com/office/powerpoint/2010/main" val="2591256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4048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4049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4050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 rot="19834106">
            <a:off x="5467350" y="3665538"/>
            <a:ext cx="2160588" cy="5349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4061" name="TextBox 2"/>
          <p:cNvSpPr txBox="1">
            <a:spLocks noChangeArrowheads="1"/>
          </p:cNvSpPr>
          <p:nvPr/>
        </p:nvSpPr>
        <p:spPr bwMode="auto">
          <a:xfrm>
            <a:off x="7620000" y="2622550"/>
            <a:ext cx="14049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Sodium-potassium pump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Actively pumps sodium ions </a:t>
            </a:r>
            <a:r>
              <a:rPr lang="en-GB" b="1" u="sng">
                <a:solidFill>
                  <a:srgbClr val="FF0000"/>
                </a:solidFill>
              </a:rPr>
              <a:t>out</a:t>
            </a:r>
            <a:r>
              <a:rPr lang="en-GB" b="1">
                <a:solidFill>
                  <a:srgbClr val="FF0000"/>
                </a:solidFill>
              </a:rPr>
              <a:t> of the cell into the blood.</a:t>
            </a:r>
          </a:p>
        </p:txBody>
      </p:sp>
    </p:spTree>
    <p:extLst>
      <p:ext uri="{BB962C8B-B14F-4D97-AF65-F5344CB8AC3E}">
        <p14:creationId xmlns:p14="http://schemas.microsoft.com/office/powerpoint/2010/main" val="2507254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5072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5073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5074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 rot="19834106">
            <a:off x="5467350" y="3665538"/>
            <a:ext cx="2160588" cy="5349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5085" name="TextBox 2"/>
          <p:cNvSpPr txBox="1">
            <a:spLocks noChangeArrowheads="1"/>
          </p:cNvSpPr>
          <p:nvPr/>
        </p:nvSpPr>
        <p:spPr bwMode="auto">
          <a:xfrm>
            <a:off x="7620000" y="2622550"/>
            <a:ext cx="14049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Sodium-potassium pump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Actively pumps sodium ions </a:t>
            </a:r>
            <a:r>
              <a:rPr lang="en-GB" b="1" u="sng">
                <a:solidFill>
                  <a:srgbClr val="FF0000"/>
                </a:solidFill>
              </a:rPr>
              <a:t>out</a:t>
            </a:r>
            <a:r>
              <a:rPr lang="en-GB" b="1">
                <a:solidFill>
                  <a:srgbClr val="FF0000"/>
                </a:solidFill>
              </a:rPr>
              <a:t> of the cell into the blood.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6175" y="3914775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87" name="TextBox 31"/>
          <p:cNvSpPr txBox="1">
            <a:spLocks noChangeArrowheads="1"/>
          </p:cNvSpPr>
          <p:nvPr/>
        </p:nvSpPr>
        <p:spPr bwMode="auto">
          <a:xfrm>
            <a:off x="4189413" y="3563938"/>
            <a:ext cx="142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(low)</a:t>
            </a:r>
          </a:p>
        </p:txBody>
      </p:sp>
      <p:sp>
        <p:nvSpPr>
          <p:cNvPr id="45088" name="TextBox 32"/>
          <p:cNvSpPr txBox="1">
            <a:spLocks noChangeArrowheads="1"/>
          </p:cNvSpPr>
          <p:nvPr/>
        </p:nvSpPr>
        <p:spPr bwMode="auto">
          <a:xfrm>
            <a:off x="4257675" y="6249988"/>
            <a:ext cx="1516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</p:spTree>
    <p:extLst>
      <p:ext uri="{BB962C8B-B14F-4D97-AF65-F5344CB8AC3E}">
        <p14:creationId xmlns:p14="http://schemas.microsoft.com/office/powerpoint/2010/main" val="44378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6096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6097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6098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Left Arrow 1"/>
          <p:cNvSpPr/>
          <p:nvPr/>
        </p:nvSpPr>
        <p:spPr>
          <a:xfrm rot="19834106">
            <a:off x="5765800" y="4175125"/>
            <a:ext cx="2160588" cy="536575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6109" name="TextBox 2"/>
          <p:cNvSpPr txBox="1">
            <a:spLocks noChangeArrowheads="1"/>
          </p:cNvSpPr>
          <p:nvPr/>
        </p:nvSpPr>
        <p:spPr bwMode="auto">
          <a:xfrm>
            <a:off x="7620000" y="2622550"/>
            <a:ext cx="1404938" cy="258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Sodium-potassium pump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Actively pumps sodium ions </a:t>
            </a:r>
            <a:r>
              <a:rPr lang="en-GB" b="1" u="sng">
                <a:solidFill>
                  <a:srgbClr val="FF0000"/>
                </a:solidFill>
              </a:rPr>
              <a:t>out</a:t>
            </a:r>
            <a:r>
              <a:rPr lang="en-GB" b="1">
                <a:solidFill>
                  <a:srgbClr val="FF0000"/>
                </a:solidFill>
              </a:rPr>
              <a:t> of the cell into the blood.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6175" y="3914775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1" name="TextBox 31"/>
          <p:cNvSpPr txBox="1">
            <a:spLocks noChangeArrowheads="1"/>
          </p:cNvSpPr>
          <p:nvPr/>
        </p:nvSpPr>
        <p:spPr bwMode="auto">
          <a:xfrm>
            <a:off x="4189413" y="3563938"/>
            <a:ext cx="1425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(low)</a:t>
            </a:r>
          </a:p>
        </p:txBody>
      </p:sp>
      <p:sp>
        <p:nvSpPr>
          <p:cNvPr id="46112" name="TextBox 32"/>
          <p:cNvSpPr txBox="1">
            <a:spLocks noChangeArrowheads="1"/>
          </p:cNvSpPr>
          <p:nvPr/>
        </p:nvSpPr>
        <p:spPr bwMode="auto">
          <a:xfrm>
            <a:off x="4257675" y="6249988"/>
            <a:ext cx="1516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475288" y="4343400"/>
            <a:ext cx="0" cy="153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114" name="TextBox 36"/>
          <p:cNvSpPr txBox="1">
            <a:spLocks noChangeArrowheads="1"/>
          </p:cNvSpPr>
          <p:nvPr/>
        </p:nvSpPr>
        <p:spPr bwMode="auto">
          <a:xfrm>
            <a:off x="5475288" y="5487988"/>
            <a:ext cx="1144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sp>
        <p:nvSpPr>
          <p:cNvPr id="46115" name="TextBox 38"/>
          <p:cNvSpPr txBox="1">
            <a:spLocks noChangeArrowheads="1"/>
          </p:cNvSpPr>
          <p:nvPr/>
        </p:nvSpPr>
        <p:spPr bwMode="auto">
          <a:xfrm>
            <a:off x="5291138" y="397827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</p:spTree>
    <p:extLst>
      <p:ext uri="{BB962C8B-B14F-4D97-AF65-F5344CB8AC3E}">
        <p14:creationId xmlns:p14="http://schemas.microsoft.com/office/powerpoint/2010/main" val="3852969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7120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7121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7122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7132" name="TextBox 2"/>
          <p:cNvSpPr txBox="1">
            <a:spLocks noChangeArrowheads="1"/>
          </p:cNvSpPr>
          <p:nvPr/>
        </p:nvSpPr>
        <p:spPr bwMode="auto">
          <a:xfrm>
            <a:off x="5635625" y="461963"/>
            <a:ext cx="3457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Glucose-Sodium co-transporter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Sodium moves down concentration gradient by facilitated diffusion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6175" y="3914775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4" name="TextBox 31"/>
          <p:cNvSpPr txBox="1">
            <a:spLocks noChangeArrowheads="1"/>
          </p:cNvSpPr>
          <p:nvPr/>
        </p:nvSpPr>
        <p:spPr bwMode="auto">
          <a:xfrm>
            <a:off x="4189413" y="3563938"/>
            <a:ext cx="1973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(low conc.)</a:t>
            </a:r>
          </a:p>
        </p:txBody>
      </p:sp>
      <p:sp>
        <p:nvSpPr>
          <p:cNvPr id="47135" name="TextBox 32"/>
          <p:cNvSpPr txBox="1">
            <a:spLocks noChangeArrowheads="1"/>
          </p:cNvSpPr>
          <p:nvPr/>
        </p:nvSpPr>
        <p:spPr bwMode="auto">
          <a:xfrm>
            <a:off x="4257675" y="6249988"/>
            <a:ext cx="1516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475288" y="4343400"/>
            <a:ext cx="0" cy="153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37" name="TextBox 36"/>
          <p:cNvSpPr txBox="1">
            <a:spLocks noChangeArrowheads="1"/>
          </p:cNvSpPr>
          <p:nvPr/>
        </p:nvSpPr>
        <p:spPr bwMode="auto">
          <a:xfrm>
            <a:off x="5475288" y="5487988"/>
            <a:ext cx="1144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sp>
        <p:nvSpPr>
          <p:cNvPr id="47138" name="TextBox 38"/>
          <p:cNvSpPr txBox="1">
            <a:spLocks noChangeArrowheads="1"/>
          </p:cNvSpPr>
          <p:nvPr/>
        </p:nvSpPr>
        <p:spPr bwMode="auto">
          <a:xfrm>
            <a:off x="5291138" y="397827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19488" y="1231900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70350" y="1243013"/>
            <a:ext cx="0" cy="23320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41" name="TextBox 39"/>
          <p:cNvSpPr txBox="1">
            <a:spLocks noChangeArrowheads="1"/>
          </p:cNvSpPr>
          <p:nvPr/>
        </p:nvSpPr>
        <p:spPr bwMode="auto">
          <a:xfrm>
            <a:off x="4032250" y="862013"/>
            <a:ext cx="1514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sp>
        <p:nvSpPr>
          <p:cNvPr id="47142" name="TextBox 40"/>
          <p:cNvSpPr txBox="1">
            <a:spLocks noChangeArrowheads="1"/>
          </p:cNvSpPr>
          <p:nvPr/>
        </p:nvSpPr>
        <p:spPr bwMode="auto">
          <a:xfrm>
            <a:off x="2406650" y="862013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(low)</a:t>
            </a:r>
          </a:p>
        </p:txBody>
      </p:sp>
      <p:sp>
        <p:nvSpPr>
          <p:cNvPr id="47143" name="TextBox 41"/>
          <p:cNvSpPr txBox="1">
            <a:spLocks noChangeArrowheads="1"/>
          </p:cNvSpPr>
          <p:nvPr/>
        </p:nvSpPr>
        <p:spPr bwMode="auto">
          <a:xfrm>
            <a:off x="2317750" y="3519488"/>
            <a:ext cx="1549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(High)</a:t>
            </a:r>
          </a:p>
        </p:txBody>
      </p:sp>
      <p:sp>
        <p:nvSpPr>
          <p:cNvPr id="43" name="Left Arrow 42"/>
          <p:cNvSpPr/>
          <p:nvPr/>
        </p:nvSpPr>
        <p:spPr>
          <a:xfrm rot="19834106">
            <a:off x="4897438" y="1231900"/>
            <a:ext cx="1081087" cy="534988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6932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144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8145" name="TextBox 17"/>
          <p:cNvSpPr txBox="1">
            <a:spLocks noChangeArrowheads="1"/>
          </p:cNvSpPr>
          <p:nvPr/>
        </p:nvSpPr>
        <p:spPr bwMode="auto">
          <a:xfrm>
            <a:off x="1147763" y="3933825"/>
            <a:ext cx="17129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8146" name="TextBox 18"/>
          <p:cNvSpPr txBox="1">
            <a:spLocks noChangeArrowheads="1"/>
          </p:cNvSpPr>
          <p:nvPr/>
        </p:nvSpPr>
        <p:spPr bwMode="auto">
          <a:xfrm>
            <a:off x="1027113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17788" y="46529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8156" name="TextBox 2"/>
          <p:cNvSpPr txBox="1">
            <a:spLocks noChangeArrowheads="1"/>
          </p:cNvSpPr>
          <p:nvPr/>
        </p:nvSpPr>
        <p:spPr bwMode="auto">
          <a:xfrm>
            <a:off x="5624513" y="447675"/>
            <a:ext cx="345916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Glucose-Sodium co-transporter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Glucose moved into cell at the same time along with the sodium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6175" y="3914775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58" name="TextBox 31"/>
          <p:cNvSpPr txBox="1">
            <a:spLocks noChangeArrowheads="1"/>
          </p:cNvSpPr>
          <p:nvPr/>
        </p:nvSpPr>
        <p:spPr bwMode="auto">
          <a:xfrm>
            <a:off x="4189413" y="3563938"/>
            <a:ext cx="1973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(low conc.)</a:t>
            </a:r>
          </a:p>
        </p:txBody>
      </p:sp>
      <p:sp>
        <p:nvSpPr>
          <p:cNvPr id="48159" name="TextBox 32"/>
          <p:cNvSpPr txBox="1">
            <a:spLocks noChangeArrowheads="1"/>
          </p:cNvSpPr>
          <p:nvPr/>
        </p:nvSpPr>
        <p:spPr bwMode="auto">
          <a:xfrm>
            <a:off x="4257675" y="6249988"/>
            <a:ext cx="1516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475288" y="4343400"/>
            <a:ext cx="0" cy="153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61" name="TextBox 36"/>
          <p:cNvSpPr txBox="1">
            <a:spLocks noChangeArrowheads="1"/>
          </p:cNvSpPr>
          <p:nvPr/>
        </p:nvSpPr>
        <p:spPr bwMode="auto">
          <a:xfrm>
            <a:off x="5475288" y="5487988"/>
            <a:ext cx="1144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sp>
        <p:nvSpPr>
          <p:cNvPr id="48162" name="TextBox 38"/>
          <p:cNvSpPr txBox="1">
            <a:spLocks noChangeArrowheads="1"/>
          </p:cNvSpPr>
          <p:nvPr/>
        </p:nvSpPr>
        <p:spPr bwMode="auto">
          <a:xfrm>
            <a:off x="5291138" y="397827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19488" y="1231900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70350" y="1243013"/>
            <a:ext cx="0" cy="23320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165" name="TextBox 39"/>
          <p:cNvSpPr txBox="1">
            <a:spLocks noChangeArrowheads="1"/>
          </p:cNvSpPr>
          <p:nvPr/>
        </p:nvSpPr>
        <p:spPr bwMode="auto">
          <a:xfrm>
            <a:off x="4032250" y="862013"/>
            <a:ext cx="1514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sp>
        <p:nvSpPr>
          <p:cNvPr id="48166" name="TextBox 40"/>
          <p:cNvSpPr txBox="1">
            <a:spLocks noChangeArrowheads="1"/>
          </p:cNvSpPr>
          <p:nvPr/>
        </p:nvSpPr>
        <p:spPr bwMode="auto">
          <a:xfrm>
            <a:off x="2406650" y="862013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(low)</a:t>
            </a:r>
          </a:p>
        </p:txBody>
      </p:sp>
      <p:sp>
        <p:nvSpPr>
          <p:cNvPr id="48167" name="TextBox 41"/>
          <p:cNvSpPr txBox="1">
            <a:spLocks noChangeArrowheads="1"/>
          </p:cNvSpPr>
          <p:nvPr/>
        </p:nvSpPr>
        <p:spPr bwMode="auto">
          <a:xfrm>
            <a:off x="2317750" y="3519488"/>
            <a:ext cx="1549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(High)</a:t>
            </a:r>
          </a:p>
        </p:txBody>
      </p:sp>
    </p:spTree>
    <p:extLst>
      <p:ext uri="{BB962C8B-B14F-4D97-AF65-F5344CB8AC3E}">
        <p14:creationId xmlns:p14="http://schemas.microsoft.com/office/powerpoint/2010/main" val="515813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5373688"/>
            <a:ext cx="9144000" cy="14843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-11113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en-GB" b="1">
                <a:solidFill>
                  <a:srgbClr val="FF0000"/>
                </a:solidFill>
                <a:latin typeface="Calibri" pitchFamily="34" charset="0"/>
                <a:cs typeface="Arial" charset="0"/>
              </a:rPr>
              <a:t>How is glucose absorbed in the small intestine?</a:t>
            </a:r>
          </a:p>
        </p:txBody>
      </p:sp>
      <p:sp>
        <p:nvSpPr>
          <p:cNvPr id="5" name="Rectangle 4"/>
          <p:cNvSpPr/>
          <p:nvPr/>
        </p:nvSpPr>
        <p:spPr>
          <a:xfrm rot="16200000">
            <a:off x="-977900" y="3338513"/>
            <a:ext cx="33480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5938" y="1844675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6200000">
            <a:off x="959644" y="2288381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1403350" y="2732088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5400000">
            <a:off x="2022476" y="2468562"/>
            <a:ext cx="887412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rot="5400000">
            <a:off x="4572000" y="2441575"/>
            <a:ext cx="887413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95525" y="2178050"/>
            <a:ext cx="10445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211638" y="2154238"/>
            <a:ext cx="984250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 rot="10800000">
            <a:off x="4835525" y="2792413"/>
            <a:ext cx="1176338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 rot="16200000">
            <a:off x="5081587" y="3365501"/>
            <a:ext cx="3294063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81663" y="1892300"/>
            <a:ext cx="1247775" cy="3603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 rot="16200000">
            <a:off x="5225256" y="2334420"/>
            <a:ext cx="1247775" cy="3603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168" name="TextBox 16"/>
          <p:cNvSpPr txBox="1">
            <a:spLocks noChangeArrowheads="1"/>
          </p:cNvSpPr>
          <p:nvPr/>
        </p:nvSpPr>
        <p:spPr bwMode="auto">
          <a:xfrm>
            <a:off x="1139825" y="765175"/>
            <a:ext cx="8842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LUMEN</a:t>
            </a:r>
          </a:p>
        </p:txBody>
      </p:sp>
      <p:sp>
        <p:nvSpPr>
          <p:cNvPr id="49169" name="TextBox 17"/>
          <p:cNvSpPr txBox="1">
            <a:spLocks noChangeArrowheads="1"/>
          </p:cNvSpPr>
          <p:nvPr/>
        </p:nvSpPr>
        <p:spPr bwMode="auto">
          <a:xfrm>
            <a:off x="949325" y="3332163"/>
            <a:ext cx="1711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EPITHELIAL CELL</a:t>
            </a:r>
          </a:p>
        </p:txBody>
      </p:sp>
      <p:sp>
        <p:nvSpPr>
          <p:cNvPr id="49170" name="TextBox 18"/>
          <p:cNvSpPr txBox="1">
            <a:spLocks noChangeArrowheads="1"/>
          </p:cNvSpPr>
          <p:nvPr/>
        </p:nvSpPr>
        <p:spPr bwMode="auto">
          <a:xfrm>
            <a:off x="7019925" y="5876925"/>
            <a:ext cx="1898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BLOOD CAPILLARY</a:t>
            </a:r>
          </a:p>
        </p:txBody>
      </p:sp>
      <p:sp>
        <p:nvSpPr>
          <p:cNvPr id="21" name="Rectangle 20"/>
          <p:cNvSpPr/>
          <p:nvPr/>
        </p:nvSpPr>
        <p:spPr>
          <a:xfrm rot="10800000">
            <a:off x="876300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10800000">
            <a:off x="5661025" y="4833938"/>
            <a:ext cx="1247775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2106613" y="4652963"/>
            <a:ext cx="358775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646363" y="4678363"/>
            <a:ext cx="360362" cy="720725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4776788" y="4652963"/>
            <a:ext cx="358775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5287963" y="4652963"/>
            <a:ext cx="360362" cy="7207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3340100" y="1998663"/>
            <a:ext cx="358775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3851275" y="1998663"/>
            <a:ext cx="360363" cy="71913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rot="10800000">
            <a:off x="2978150" y="4859338"/>
            <a:ext cx="1798638" cy="358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prstClr val="white"/>
              </a:solidFill>
            </a:endParaRPr>
          </a:p>
        </p:txBody>
      </p:sp>
      <p:sp>
        <p:nvSpPr>
          <p:cNvPr id="49180" name="TextBox 2"/>
          <p:cNvSpPr txBox="1">
            <a:spLocks noChangeArrowheads="1"/>
          </p:cNvSpPr>
          <p:nvPr/>
        </p:nvSpPr>
        <p:spPr bwMode="auto">
          <a:xfrm>
            <a:off x="-14288" y="5322888"/>
            <a:ext cx="2479676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carrier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b="1">
                <a:solidFill>
                  <a:srgbClr val="FF0000"/>
                </a:solidFill>
              </a:rPr>
              <a:t>Glucose moves down concentration gradient and exits cell into blood by facilitated diffusion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956175" y="3914775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2" name="TextBox 31"/>
          <p:cNvSpPr txBox="1">
            <a:spLocks noChangeArrowheads="1"/>
          </p:cNvSpPr>
          <p:nvPr/>
        </p:nvSpPr>
        <p:spPr bwMode="auto">
          <a:xfrm>
            <a:off x="4189413" y="3563938"/>
            <a:ext cx="19732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(low conc.)</a:t>
            </a:r>
          </a:p>
        </p:txBody>
      </p:sp>
      <p:sp>
        <p:nvSpPr>
          <p:cNvPr id="49183" name="TextBox 32"/>
          <p:cNvSpPr txBox="1">
            <a:spLocks noChangeArrowheads="1"/>
          </p:cNvSpPr>
          <p:nvPr/>
        </p:nvSpPr>
        <p:spPr bwMode="auto">
          <a:xfrm>
            <a:off x="4257675" y="6249988"/>
            <a:ext cx="15160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5475288" y="4343400"/>
            <a:ext cx="0" cy="153352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5" name="TextBox 36"/>
          <p:cNvSpPr txBox="1">
            <a:spLocks noChangeArrowheads="1"/>
          </p:cNvSpPr>
          <p:nvPr/>
        </p:nvSpPr>
        <p:spPr bwMode="auto">
          <a:xfrm>
            <a:off x="5475288" y="5487988"/>
            <a:ext cx="1144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sp>
        <p:nvSpPr>
          <p:cNvPr id="49186" name="TextBox 38"/>
          <p:cNvSpPr txBox="1">
            <a:spLocks noChangeArrowheads="1"/>
          </p:cNvSpPr>
          <p:nvPr/>
        </p:nvSpPr>
        <p:spPr bwMode="auto">
          <a:xfrm>
            <a:off x="5291138" y="3978275"/>
            <a:ext cx="1143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Potassium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519488" y="1231900"/>
            <a:ext cx="0" cy="23320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4070350" y="1243013"/>
            <a:ext cx="0" cy="23320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89" name="TextBox 39"/>
          <p:cNvSpPr txBox="1">
            <a:spLocks noChangeArrowheads="1"/>
          </p:cNvSpPr>
          <p:nvPr/>
        </p:nvSpPr>
        <p:spPr bwMode="auto">
          <a:xfrm>
            <a:off x="4032250" y="862013"/>
            <a:ext cx="1514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Sodium (High)</a:t>
            </a:r>
          </a:p>
        </p:txBody>
      </p:sp>
      <p:sp>
        <p:nvSpPr>
          <p:cNvPr id="49190" name="TextBox 40"/>
          <p:cNvSpPr txBox="1">
            <a:spLocks noChangeArrowheads="1"/>
          </p:cNvSpPr>
          <p:nvPr/>
        </p:nvSpPr>
        <p:spPr bwMode="auto">
          <a:xfrm>
            <a:off x="2406650" y="862013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(low)</a:t>
            </a:r>
          </a:p>
        </p:txBody>
      </p:sp>
      <p:sp>
        <p:nvSpPr>
          <p:cNvPr id="49191" name="TextBox 41"/>
          <p:cNvSpPr txBox="1">
            <a:spLocks noChangeArrowheads="1"/>
          </p:cNvSpPr>
          <p:nvPr/>
        </p:nvSpPr>
        <p:spPr bwMode="auto">
          <a:xfrm>
            <a:off x="1982788" y="3933825"/>
            <a:ext cx="1550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(High)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2646363" y="4286250"/>
            <a:ext cx="0" cy="196373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193" name="TextBox 43"/>
          <p:cNvSpPr txBox="1">
            <a:spLocks noChangeArrowheads="1"/>
          </p:cNvSpPr>
          <p:nvPr/>
        </p:nvSpPr>
        <p:spPr bwMode="auto">
          <a:xfrm>
            <a:off x="2516188" y="6434138"/>
            <a:ext cx="1460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>
                <a:solidFill>
                  <a:prstClr val="black"/>
                </a:solidFill>
              </a:rPr>
              <a:t>Glucose (low)</a:t>
            </a:r>
          </a:p>
        </p:txBody>
      </p:sp>
    </p:spTree>
    <p:extLst>
      <p:ext uri="{BB962C8B-B14F-4D97-AF65-F5344CB8AC3E}">
        <p14:creationId xmlns:p14="http://schemas.microsoft.com/office/powerpoint/2010/main" val="286908302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On-screen Show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G.Smith</dc:creator>
  <cp:lastModifiedBy>G.Smith</cp:lastModifiedBy>
  <cp:revision>1</cp:revision>
  <dcterms:created xsi:type="dcterms:W3CDTF">2014-05-19T14:04:52Z</dcterms:created>
  <dcterms:modified xsi:type="dcterms:W3CDTF">2014-05-19T14:05:14Z</dcterms:modified>
</cp:coreProperties>
</file>