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341DB2B-D7FA-40B3-992A-0E2F52EC8D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CB56B6C-FC3C-4193-8F87-7D955E90F1E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B2B-D7FA-40B3-992A-0E2F52EC8D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6B6C-FC3C-4193-8F87-7D955E90F1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B2B-D7FA-40B3-992A-0E2F52EC8D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6B6C-FC3C-4193-8F87-7D955E90F1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B2B-D7FA-40B3-992A-0E2F52EC8D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6B6C-FC3C-4193-8F87-7D955E90F1E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7956376" y="5589240"/>
            <a:ext cx="936104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B2B-D7FA-40B3-992A-0E2F52EC8D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6B6C-FC3C-4193-8F87-7D955E90F1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B2B-D7FA-40B3-992A-0E2F52EC8D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6B6C-FC3C-4193-8F87-7D955E90F1E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B2B-D7FA-40B3-992A-0E2F52EC8D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6B6C-FC3C-4193-8F87-7D955E90F1EF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B2B-D7FA-40B3-992A-0E2F52EC8D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6B6C-FC3C-4193-8F87-7D955E90F1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B2B-D7FA-40B3-992A-0E2F52EC8D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6B6C-FC3C-4193-8F87-7D955E90F1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B2B-D7FA-40B3-992A-0E2F52EC8D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6B6C-FC3C-4193-8F87-7D955E90F1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DB2B-D7FA-40B3-992A-0E2F52EC8D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6B6C-FC3C-4193-8F87-7D955E90F1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341DB2B-D7FA-40B3-992A-0E2F52EC8D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CB56B6C-FC3C-4193-8F87-7D955E90F1E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Structure of the Heart</a:t>
            </a:r>
            <a:endParaRPr lang="en-GB" dirty="0"/>
          </a:p>
        </p:txBody>
      </p:sp>
      <p:pic>
        <p:nvPicPr>
          <p:cNvPr id="1026" name="Picture 2" descr="http://2.bp.blogspot.com/-J07h7uW2tbE/UelpG9y2vPI/AAAAAAAAD1I/d5i1zvylGag/s1600/600px-Diagram_of_the_human_heart_(cropped)_pt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6491" r="14821"/>
          <a:stretch/>
        </p:blipFill>
        <p:spPr bwMode="auto">
          <a:xfrm rot="20472757">
            <a:off x="1118554" y="3978849"/>
            <a:ext cx="1525882" cy="188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6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Atrioventricular valves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733800" cy="419892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There are two of these valves: The tricuspid and bicuspid valves.</a:t>
            </a:r>
          </a:p>
          <a:p>
            <a:r>
              <a:rPr lang="en-GB" dirty="0" smtClean="0"/>
              <a:t>The tricuspid valve is on the right and the bicuspid valve is on the left.</a:t>
            </a:r>
          </a:p>
          <a:p>
            <a:r>
              <a:rPr lang="en-GB" dirty="0" smtClean="0"/>
              <a:t>These valves prevent backflow of blood into the atria.</a:t>
            </a:r>
          </a:p>
          <a:p>
            <a:r>
              <a:rPr lang="en-GB" dirty="0" smtClean="0"/>
              <a:t>The valves are held closed by </a:t>
            </a:r>
            <a:r>
              <a:rPr lang="en-GB" dirty="0" err="1" smtClean="0"/>
              <a:t>tendinous</a:t>
            </a:r>
            <a:r>
              <a:rPr lang="en-GB" dirty="0" smtClean="0"/>
              <a:t> cords. These do not stretch but are attached to papillary muscles that do.</a:t>
            </a:r>
            <a:endParaRPr lang="en-GB" dirty="0"/>
          </a:p>
        </p:txBody>
      </p:sp>
      <p:pic>
        <p:nvPicPr>
          <p:cNvPr id="4" name="Picture 4" descr="http://www.worldinvisible.com/images/apolog/body/heart02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4" t="39676" r="29786" b="22357"/>
          <a:stretch/>
        </p:blipFill>
        <p:spPr bwMode="auto">
          <a:xfrm>
            <a:off x="4860032" y="2204864"/>
            <a:ext cx="370802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9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orldinvisible.com/images/apolog/body/heart02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r="24109"/>
          <a:stretch/>
        </p:blipFill>
        <p:spPr bwMode="auto">
          <a:xfrm>
            <a:off x="2449286" y="332656"/>
            <a:ext cx="3549554" cy="55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>
            <a:hlinkClick r:id="rId3" action="ppaction://hlinksldjump"/>
          </p:cNvPr>
          <p:cNvSpPr/>
          <p:nvPr/>
        </p:nvSpPr>
        <p:spPr>
          <a:xfrm>
            <a:off x="3162270" y="283029"/>
            <a:ext cx="1464844" cy="2275114"/>
          </a:xfrm>
          <a:custGeom>
            <a:avLst/>
            <a:gdLst>
              <a:gd name="connsiteX0" fmla="*/ 854559 w 1464844"/>
              <a:gd name="connsiteY0" fmla="*/ 925285 h 2275114"/>
              <a:gd name="connsiteX1" fmla="*/ 854559 w 1464844"/>
              <a:gd name="connsiteY1" fmla="*/ 925285 h 2275114"/>
              <a:gd name="connsiteX2" fmla="*/ 756587 w 1464844"/>
              <a:gd name="connsiteY2" fmla="*/ 968828 h 2275114"/>
              <a:gd name="connsiteX3" fmla="*/ 713044 w 1464844"/>
              <a:gd name="connsiteY3" fmla="*/ 990600 h 2275114"/>
              <a:gd name="connsiteX4" fmla="*/ 691273 w 1464844"/>
              <a:gd name="connsiteY4" fmla="*/ 1023257 h 2275114"/>
              <a:gd name="connsiteX5" fmla="*/ 713044 w 1464844"/>
              <a:gd name="connsiteY5" fmla="*/ 1328057 h 2275114"/>
              <a:gd name="connsiteX6" fmla="*/ 745701 w 1464844"/>
              <a:gd name="connsiteY6" fmla="*/ 1426028 h 2275114"/>
              <a:gd name="connsiteX7" fmla="*/ 800130 w 1464844"/>
              <a:gd name="connsiteY7" fmla="*/ 1480457 h 2275114"/>
              <a:gd name="connsiteX8" fmla="*/ 854559 w 1464844"/>
              <a:gd name="connsiteY8" fmla="*/ 1556657 h 2275114"/>
              <a:gd name="connsiteX9" fmla="*/ 876330 w 1464844"/>
              <a:gd name="connsiteY9" fmla="*/ 1654628 h 2275114"/>
              <a:gd name="connsiteX10" fmla="*/ 854559 w 1464844"/>
              <a:gd name="connsiteY10" fmla="*/ 1959428 h 2275114"/>
              <a:gd name="connsiteX11" fmla="*/ 811016 w 1464844"/>
              <a:gd name="connsiteY11" fmla="*/ 2046514 h 2275114"/>
              <a:gd name="connsiteX12" fmla="*/ 767473 w 1464844"/>
              <a:gd name="connsiteY12" fmla="*/ 2155371 h 2275114"/>
              <a:gd name="connsiteX13" fmla="*/ 756587 w 1464844"/>
              <a:gd name="connsiteY13" fmla="*/ 2188028 h 2275114"/>
              <a:gd name="connsiteX14" fmla="*/ 702159 w 1464844"/>
              <a:gd name="connsiteY14" fmla="*/ 2264228 h 2275114"/>
              <a:gd name="connsiteX15" fmla="*/ 669501 w 1464844"/>
              <a:gd name="connsiteY15" fmla="*/ 2275114 h 2275114"/>
              <a:gd name="connsiteX16" fmla="*/ 604187 w 1464844"/>
              <a:gd name="connsiteY16" fmla="*/ 2220685 h 2275114"/>
              <a:gd name="connsiteX17" fmla="*/ 582416 w 1464844"/>
              <a:gd name="connsiteY17" fmla="*/ 2188028 h 2275114"/>
              <a:gd name="connsiteX18" fmla="*/ 538873 w 1464844"/>
              <a:gd name="connsiteY18" fmla="*/ 2144485 h 2275114"/>
              <a:gd name="connsiteX19" fmla="*/ 527987 w 1464844"/>
              <a:gd name="connsiteY19" fmla="*/ 2100942 h 2275114"/>
              <a:gd name="connsiteX20" fmla="*/ 419130 w 1464844"/>
              <a:gd name="connsiteY20" fmla="*/ 2046514 h 2275114"/>
              <a:gd name="connsiteX21" fmla="*/ 342930 w 1464844"/>
              <a:gd name="connsiteY21" fmla="*/ 1948542 h 2275114"/>
              <a:gd name="connsiteX22" fmla="*/ 332044 w 1464844"/>
              <a:gd name="connsiteY22" fmla="*/ 1915885 h 2275114"/>
              <a:gd name="connsiteX23" fmla="*/ 255844 w 1464844"/>
              <a:gd name="connsiteY23" fmla="*/ 1839685 h 2275114"/>
              <a:gd name="connsiteX24" fmla="*/ 212301 w 1464844"/>
              <a:gd name="connsiteY24" fmla="*/ 1817914 h 2275114"/>
              <a:gd name="connsiteX25" fmla="*/ 146987 w 1464844"/>
              <a:gd name="connsiteY25" fmla="*/ 1785257 h 2275114"/>
              <a:gd name="connsiteX26" fmla="*/ 125216 w 1464844"/>
              <a:gd name="connsiteY26" fmla="*/ 1763485 h 2275114"/>
              <a:gd name="connsiteX27" fmla="*/ 114330 w 1464844"/>
              <a:gd name="connsiteY27" fmla="*/ 1654628 h 2275114"/>
              <a:gd name="connsiteX28" fmla="*/ 103444 w 1464844"/>
              <a:gd name="connsiteY28" fmla="*/ 1338942 h 2275114"/>
              <a:gd name="connsiteX29" fmla="*/ 92559 w 1464844"/>
              <a:gd name="connsiteY29" fmla="*/ 1284514 h 2275114"/>
              <a:gd name="connsiteX30" fmla="*/ 70787 w 1464844"/>
              <a:gd name="connsiteY30" fmla="*/ 1240971 h 2275114"/>
              <a:gd name="connsiteX31" fmla="*/ 59901 w 1464844"/>
              <a:gd name="connsiteY31" fmla="*/ 1132114 h 2275114"/>
              <a:gd name="connsiteX32" fmla="*/ 49016 w 1464844"/>
              <a:gd name="connsiteY32" fmla="*/ 1099457 h 2275114"/>
              <a:gd name="connsiteX33" fmla="*/ 38130 w 1464844"/>
              <a:gd name="connsiteY33" fmla="*/ 1034142 h 2275114"/>
              <a:gd name="connsiteX34" fmla="*/ 5473 w 1464844"/>
              <a:gd name="connsiteY34" fmla="*/ 892628 h 2275114"/>
              <a:gd name="connsiteX35" fmla="*/ 38130 w 1464844"/>
              <a:gd name="connsiteY35" fmla="*/ 576942 h 2275114"/>
              <a:gd name="connsiteX36" fmla="*/ 70787 w 1464844"/>
              <a:gd name="connsiteY36" fmla="*/ 544285 h 2275114"/>
              <a:gd name="connsiteX37" fmla="*/ 59901 w 1464844"/>
              <a:gd name="connsiteY37" fmla="*/ 424542 h 2275114"/>
              <a:gd name="connsiteX38" fmla="*/ 27244 w 1464844"/>
              <a:gd name="connsiteY38" fmla="*/ 370114 h 2275114"/>
              <a:gd name="connsiteX39" fmla="*/ 5473 w 1464844"/>
              <a:gd name="connsiteY39" fmla="*/ 293914 h 2275114"/>
              <a:gd name="connsiteX40" fmla="*/ 16359 w 1464844"/>
              <a:gd name="connsiteY40" fmla="*/ 185057 h 2275114"/>
              <a:gd name="connsiteX41" fmla="*/ 38130 w 1464844"/>
              <a:gd name="connsiteY41" fmla="*/ 152400 h 2275114"/>
              <a:gd name="connsiteX42" fmla="*/ 92559 w 1464844"/>
              <a:gd name="connsiteY42" fmla="*/ 87085 h 2275114"/>
              <a:gd name="connsiteX43" fmla="*/ 125216 w 1464844"/>
              <a:gd name="connsiteY43" fmla="*/ 32657 h 2275114"/>
              <a:gd name="connsiteX44" fmla="*/ 266730 w 1464844"/>
              <a:gd name="connsiteY44" fmla="*/ 21771 h 2275114"/>
              <a:gd name="connsiteX45" fmla="*/ 321159 w 1464844"/>
              <a:gd name="connsiteY45" fmla="*/ 32657 h 2275114"/>
              <a:gd name="connsiteX46" fmla="*/ 364701 w 1464844"/>
              <a:gd name="connsiteY46" fmla="*/ 174171 h 2275114"/>
              <a:gd name="connsiteX47" fmla="*/ 397359 w 1464844"/>
              <a:gd name="connsiteY47" fmla="*/ 304800 h 2275114"/>
              <a:gd name="connsiteX48" fmla="*/ 495330 w 1464844"/>
              <a:gd name="connsiteY48" fmla="*/ 228600 h 2275114"/>
              <a:gd name="connsiteX49" fmla="*/ 517101 w 1464844"/>
              <a:gd name="connsiteY49" fmla="*/ 185057 h 2275114"/>
              <a:gd name="connsiteX50" fmla="*/ 527987 w 1464844"/>
              <a:gd name="connsiteY50" fmla="*/ 152400 h 2275114"/>
              <a:gd name="connsiteX51" fmla="*/ 560644 w 1464844"/>
              <a:gd name="connsiteY51" fmla="*/ 130628 h 2275114"/>
              <a:gd name="connsiteX52" fmla="*/ 593301 w 1464844"/>
              <a:gd name="connsiteY52" fmla="*/ 54428 h 2275114"/>
              <a:gd name="connsiteX53" fmla="*/ 615073 w 1464844"/>
              <a:gd name="connsiteY53" fmla="*/ 21771 h 2275114"/>
              <a:gd name="connsiteX54" fmla="*/ 647730 w 1464844"/>
              <a:gd name="connsiteY54" fmla="*/ 0 h 2275114"/>
              <a:gd name="connsiteX55" fmla="*/ 756587 w 1464844"/>
              <a:gd name="connsiteY55" fmla="*/ 10885 h 2275114"/>
              <a:gd name="connsiteX56" fmla="*/ 789244 w 1464844"/>
              <a:gd name="connsiteY56" fmla="*/ 32657 h 2275114"/>
              <a:gd name="connsiteX57" fmla="*/ 811016 w 1464844"/>
              <a:gd name="connsiteY57" fmla="*/ 108857 h 2275114"/>
              <a:gd name="connsiteX58" fmla="*/ 865444 w 1464844"/>
              <a:gd name="connsiteY58" fmla="*/ 54428 h 2275114"/>
              <a:gd name="connsiteX59" fmla="*/ 898101 w 1464844"/>
              <a:gd name="connsiteY59" fmla="*/ 21771 h 2275114"/>
              <a:gd name="connsiteX60" fmla="*/ 941644 w 1464844"/>
              <a:gd name="connsiteY60" fmla="*/ 10885 h 2275114"/>
              <a:gd name="connsiteX61" fmla="*/ 1017844 w 1464844"/>
              <a:gd name="connsiteY61" fmla="*/ 21771 h 2275114"/>
              <a:gd name="connsiteX62" fmla="*/ 1094044 w 1464844"/>
              <a:gd name="connsiteY62" fmla="*/ 108857 h 2275114"/>
              <a:gd name="connsiteX63" fmla="*/ 1126701 w 1464844"/>
              <a:gd name="connsiteY63" fmla="*/ 130628 h 2275114"/>
              <a:gd name="connsiteX64" fmla="*/ 1159359 w 1464844"/>
              <a:gd name="connsiteY64" fmla="*/ 228600 h 2275114"/>
              <a:gd name="connsiteX65" fmla="*/ 1181130 w 1464844"/>
              <a:gd name="connsiteY65" fmla="*/ 457200 h 2275114"/>
              <a:gd name="connsiteX66" fmla="*/ 1202901 w 1464844"/>
              <a:gd name="connsiteY66" fmla="*/ 500742 h 2275114"/>
              <a:gd name="connsiteX67" fmla="*/ 1300873 w 1464844"/>
              <a:gd name="connsiteY67" fmla="*/ 533400 h 2275114"/>
              <a:gd name="connsiteX68" fmla="*/ 1333530 w 1464844"/>
              <a:gd name="connsiteY68" fmla="*/ 544285 h 2275114"/>
              <a:gd name="connsiteX69" fmla="*/ 1420616 w 1464844"/>
              <a:gd name="connsiteY69" fmla="*/ 566057 h 2275114"/>
              <a:gd name="connsiteX70" fmla="*/ 1464159 w 1464844"/>
              <a:gd name="connsiteY70" fmla="*/ 707571 h 2275114"/>
              <a:gd name="connsiteX71" fmla="*/ 1453273 w 1464844"/>
              <a:gd name="connsiteY71" fmla="*/ 827314 h 2275114"/>
              <a:gd name="connsiteX72" fmla="*/ 1344416 w 1464844"/>
              <a:gd name="connsiteY72" fmla="*/ 859971 h 2275114"/>
              <a:gd name="connsiteX73" fmla="*/ 1115816 w 1464844"/>
              <a:gd name="connsiteY73" fmla="*/ 870857 h 2275114"/>
              <a:gd name="connsiteX74" fmla="*/ 1039616 w 1464844"/>
              <a:gd name="connsiteY74" fmla="*/ 892628 h 2275114"/>
              <a:gd name="connsiteX75" fmla="*/ 985187 w 1464844"/>
              <a:gd name="connsiteY75" fmla="*/ 947057 h 2275114"/>
              <a:gd name="connsiteX76" fmla="*/ 952530 w 1464844"/>
              <a:gd name="connsiteY76" fmla="*/ 957942 h 2275114"/>
              <a:gd name="connsiteX77" fmla="*/ 930759 w 1464844"/>
              <a:gd name="connsiteY77" fmla="*/ 979714 h 2275114"/>
              <a:gd name="connsiteX78" fmla="*/ 898101 w 1464844"/>
              <a:gd name="connsiteY78" fmla="*/ 990600 h 2275114"/>
              <a:gd name="connsiteX79" fmla="*/ 691273 w 1464844"/>
              <a:gd name="connsiteY79" fmla="*/ 990600 h 2275114"/>
              <a:gd name="connsiteX80" fmla="*/ 778359 w 1464844"/>
              <a:gd name="connsiteY80" fmla="*/ 968828 h 2275114"/>
              <a:gd name="connsiteX81" fmla="*/ 778359 w 1464844"/>
              <a:gd name="connsiteY81" fmla="*/ 947057 h 2275114"/>
              <a:gd name="connsiteX82" fmla="*/ 767473 w 1464844"/>
              <a:gd name="connsiteY82" fmla="*/ 925285 h 2275114"/>
              <a:gd name="connsiteX83" fmla="*/ 854559 w 1464844"/>
              <a:gd name="connsiteY83" fmla="*/ 925285 h 227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464844" h="2275114">
                <a:moveTo>
                  <a:pt x="854559" y="925285"/>
                </a:moveTo>
                <a:lnTo>
                  <a:pt x="854559" y="925285"/>
                </a:lnTo>
                <a:lnTo>
                  <a:pt x="756587" y="968828"/>
                </a:lnTo>
                <a:cubicBezTo>
                  <a:pt x="741853" y="975628"/>
                  <a:pt x="725510" y="980211"/>
                  <a:pt x="713044" y="990600"/>
                </a:cubicBezTo>
                <a:cubicBezTo>
                  <a:pt x="702994" y="998976"/>
                  <a:pt x="698530" y="1012371"/>
                  <a:pt x="691273" y="1023257"/>
                </a:cubicBezTo>
                <a:cubicBezTo>
                  <a:pt x="698530" y="1124857"/>
                  <a:pt x="703822" y="1226616"/>
                  <a:pt x="713044" y="1328057"/>
                </a:cubicBezTo>
                <a:cubicBezTo>
                  <a:pt x="715904" y="1359516"/>
                  <a:pt x="725487" y="1400038"/>
                  <a:pt x="745701" y="1426028"/>
                </a:cubicBezTo>
                <a:cubicBezTo>
                  <a:pt x="761453" y="1446281"/>
                  <a:pt x="800130" y="1480457"/>
                  <a:pt x="800130" y="1480457"/>
                </a:cubicBezTo>
                <a:cubicBezTo>
                  <a:pt x="824727" y="1554246"/>
                  <a:pt x="789987" y="1466255"/>
                  <a:pt x="854559" y="1556657"/>
                </a:cubicBezTo>
                <a:cubicBezTo>
                  <a:pt x="866209" y="1572967"/>
                  <a:pt x="875512" y="1649718"/>
                  <a:pt x="876330" y="1654628"/>
                </a:cubicBezTo>
                <a:cubicBezTo>
                  <a:pt x="875513" y="1672607"/>
                  <a:pt x="875523" y="1882561"/>
                  <a:pt x="854559" y="1959428"/>
                </a:cubicBezTo>
                <a:cubicBezTo>
                  <a:pt x="842269" y="2004493"/>
                  <a:pt x="834025" y="2012000"/>
                  <a:pt x="811016" y="2046514"/>
                </a:cubicBezTo>
                <a:cubicBezTo>
                  <a:pt x="791673" y="2162570"/>
                  <a:pt x="817873" y="2067171"/>
                  <a:pt x="767473" y="2155371"/>
                </a:cubicBezTo>
                <a:cubicBezTo>
                  <a:pt x="761780" y="2165334"/>
                  <a:pt x="761719" y="2177765"/>
                  <a:pt x="756587" y="2188028"/>
                </a:cubicBezTo>
                <a:cubicBezTo>
                  <a:pt x="750914" y="2199375"/>
                  <a:pt x="706386" y="2260706"/>
                  <a:pt x="702159" y="2264228"/>
                </a:cubicBezTo>
                <a:cubicBezTo>
                  <a:pt x="693344" y="2271574"/>
                  <a:pt x="680387" y="2271485"/>
                  <a:pt x="669501" y="2275114"/>
                </a:cubicBezTo>
                <a:cubicBezTo>
                  <a:pt x="637392" y="2253707"/>
                  <a:pt x="630379" y="2252115"/>
                  <a:pt x="604187" y="2220685"/>
                </a:cubicBezTo>
                <a:cubicBezTo>
                  <a:pt x="595812" y="2210634"/>
                  <a:pt x="590930" y="2197961"/>
                  <a:pt x="582416" y="2188028"/>
                </a:cubicBezTo>
                <a:cubicBezTo>
                  <a:pt x="569058" y="2172443"/>
                  <a:pt x="538873" y="2144485"/>
                  <a:pt x="538873" y="2144485"/>
                </a:cubicBezTo>
                <a:cubicBezTo>
                  <a:pt x="535244" y="2129971"/>
                  <a:pt x="537839" y="2112201"/>
                  <a:pt x="527987" y="2100942"/>
                </a:cubicBezTo>
                <a:cubicBezTo>
                  <a:pt x="491699" y="2059470"/>
                  <a:pt x="464343" y="2057818"/>
                  <a:pt x="419130" y="2046514"/>
                </a:cubicBezTo>
                <a:cubicBezTo>
                  <a:pt x="367047" y="1968391"/>
                  <a:pt x="394089" y="1999702"/>
                  <a:pt x="342930" y="1948542"/>
                </a:cubicBezTo>
                <a:cubicBezTo>
                  <a:pt x="339301" y="1937656"/>
                  <a:pt x="337737" y="1925848"/>
                  <a:pt x="332044" y="1915885"/>
                </a:cubicBezTo>
                <a:cubicBezTo>
                  <a:pt x="311079" y="1879196"/>
                  <a:pt x="291324" y="1861860"/>
                  <a:pt x="255844" y="1839685"/>
                </a:cubicBezTo>
                <a:cubicBezTo>
                  <a:pt x="242083" y="1831085"/>
                  <a:pt x="226815" y="1825171"/>
                  <a:pt x="212301" y="1817914"/>
                </a:cubicBezTo>
                <a:cubicBezTo>
                  <a:pt x="161601" y="1767212"/>
                  <a:pt x="227236" y="1825382"/>
                  <a:pt x="146987" y="1785257"/>
                </a:cubicBezTo>
                <a:cubicBezTo>
                  <a:pt x="137807" y="1780667"/>
                  <a:pt x="132473" y="1770742"/>
                  <a:pt x="125216" y="1763485"/>
                </a:cubicBezTo>
                <a:cubicBezTo>
                  <a:pt x="121587" y="1727199"/>
                  <a:pt x="116198" y="1691047"/>
                  <a:pt x="114330" y="1654628"/>
                </a:cubicBezTo>
                <a:cubicBezTo>
                  <a:pt x="108937" y="1549475"/>
                  <a:pt x="109627" y="1444052"/>
                  <a:pt x="103444" y="1338942"/>
                </a:cubicBezTo>
                <a:cubicBezTo>
                  <a:pt x="102358" y="1320472"/>
                  <a:pt x="98410" y="1302066"/>
                  <a:pt x="92559" y="1284514"/>
                </a:cubicBezTo>
                <a:cubicBezTo>
                  <a:pt x="87427" y="1269119"/>
                  <a:pt x="78044" y="1255485"/>
                  <a:pt x="70787" y="1240971"/>
                </a:cubicBezTo>
                <a:cubicBezTo>
                  <a:pt x="67158" y="1204685"/>
                  <a:pt x="65446" y="1168157"/>
                  <a:pt x="59901" y="1132114"/>
                </a:cubicBezTo>
                <a:cubicBezTo>
                  <a:pt x="58156" y="1120773"/>
                  <a:pt x="51505" y="1110658"/>
                  <a:pt x="49016" y="1099457"/>
                </a:cubicBezTo>
                <a:cubicBezTo>
                  <a:pt x="44228" y="1077911"/>
                  <a:pt x="40709" y="1056063"/>
                  <a:pt x="38130" y="1034142"/>
                </a:cubicBezTo>
                <a:cubicBezTo>
                  <a:pt x="22376" y="900240"/>
                  <a:pt x="56592" y="943749"/>
                  <a:pt x="5473" y="892628"/>
                </a:cubicBezTo>
                <a:cubicBezTo>
                  <a:pt x="8135" y="826070"/>
                  <a:pt x="-22656" y="662043"/>
                  <a:pt x="38130" y="576942"/>
                </a:cubicBezTo>
                <a:cubicBezTo>
                  <a:pt x="47078" y="564415"/>
                  <a:pt x="59901" y="555171"/>
                  <a:pt x="70787" y="544285"/>
                </a:cubicBezTo>
                <a:cubicBezTo>
                  <a:pt x="67158" y="504371"/>
                  <a:pt x="69622" y="463424"/>
                  <a:pt x="59901" y="424542"/>
                </a:cubicBezTo>
                <a:cubicBezTo>
                  <a:pt x="54769" y="404016"/>
                  <a:pt x="35382" y="389644"/>
                  <a:pt x="27244" y="370114"/>
                </a:cubicBezTo>
                <a:cubicBezTo>
                  <a:pt x="17084" y="345730"/>
                  <a:pt x="12730" y="319314"/>
                  <a:pt x="5473" y="293914"/>
                </a:cubicBezTo>
                <a:cubicBezTo>
                  <a:pt x="9102" y="257628"/>
                  <a:pt x="8159" y="220590"/>
                  <a:pt x="16359" y="185057"/>
                </a:cubicBezTo>
                <a:cubicBezTo>
                  <a:pt x="19301" y="172309"/>
                  <a:pt x="31639" y="163759"/>
                  <a:pt x="38130" y="152400"/>
                </a:cubicBezTo>
                <a:cubicBezTo>
                  <a:pt x="72126" y="92905"/>
                  <a:pt x="41260" y="121285"/>
                  <a:pt x="92559" y="87085"/>
                </a:cubicBezTo>
                <a:cubicBezTo>
                  <a:pt x="103445" y="68942"/>
                  <a:pt x="110255" y="47618"/>
                  <a:pt x="125216" y="32657"/>
                </a:cubicBezTo>
                <a:cubicBezTo>
                  <a:pt x="164676" y="-6803"/>
                  <a:pt x="220406" y="15153"/>
                  <a:pt x="266730" y="21771"/>
                </a:cubicBezTo>
                <a:cubicBezTo>
                  <a:pt x="285046" y="24388"/>
                  <a:pt x="303016" y="29028"/>
                  <a:pt x="321159" y="32657"/>
                </a:cubicBezTo>
                <a:cubicBezTo>
                  <a:pt x="381618" y="93116"/>
                  <a:pt x="347508" y="45219"/>
                  <a:pt x="364701" y="174171"/>
                </a:cubicBezTo>
                <a:cubicBezTo>
                  <a:pt x="370726" y="219357"/>
                  <a:pt x="384841" y="260990"/>
                  <a:pt x="397359" y="304800"/>
                </a:cubicBezTo>
                <a:cubicBezTo>
                  <a:pt x="441974" y="278030"/>
                  <a:pt x="463421" y="271145"/>
                  <a:pt x="495330" y="228600"/>
                </a:cubicBezTo>
                <a:cubicBezTo>
                  <a:pt x="505066" y="215618"/>
                  <a:pt x="510709" y="199972"/>
                  <a:pt x="517101" y="185057"/>
                </a:cubicBezTo>
                <a:cubicBezTo>
                  <a:pt x="521621" y="174510"/>
                  <a:pt x="520819" y="161360"/>
                  <a:pt x="527987" y="152400"/>
                </a:cubicBezTo>
                <a:cubicBezTo>
                  <a:pt x="536160" y="142184"/>
                  <a:pt x="549758" y="137885"/>
                  <a:pt x="560644" y="130628"/>
                </a:cubicBezTo>
                <a:cubicBezTo>
                  <a:pt x="572856" y="93993"/>
                  <a:pt x="571781" y="92089"/>
                  <a:pt x="593301" y="54428"/>
                </a:cubicBezTo>
                <a:cubicBezTo>
                  <a:pt x="599792" y="43069"/>
                  <a:pt x="605822" y="31022"/>
                  <a:pt x="615073" y="21771"/>
                </a:cubicBezTo>
                <a:cubicBezTo>
                  <a:pt x="624324" y="12520"/>
                  <a:pt x="636844" y="7257"/>
                  <a:pt x="647730" y="0"/>
                </a:cubicBezTo>
                <a:cubicBezTo>
                  <a:pt x="684016" y="3628"/>
                  <a:pt x="721054" y="2685"/>
                  <a:pt x="756587" y="10885"/>
                </a:cubicBezTo>
                <a:cubicBezTo>
                  <a:pt x="769335" y="13827"/>
                  <a:pt x="786678" y="19828"/>
                  <a:pt x="789244" y="32657"/>
                </a:cubicBezTo>
                <a:cubicBezTo>
                  <a:pt x="806939" y="121128"/>
                  <a:pt x="738838" y="132915"/>
                  <a:pt x="811016" y="108857"/>
                </a:cubicBezTo>
                <a:lnTo>
                  <a:pt x="865444" y="54428"/>
                </a:lnTo>
                <a:cubicBezTo>
                  <a:pt x="876330" y="43542"/>
                  <a:pt x="883166" y="25505"/>
                  <a:pt x="898101" y="21771"/>
                </a:cubicBezTo>
                <a:lnTo>
                  <a:pt x="941644" y="10885"/>
                </a:lnTo>
                <a:cubicBezTo>
                  <a:pt x="967044" y="14514"/>
                  <a:pt x="994486" y="11154"/>
                  <a:pt x="1017844" y="21771"/>
                </a:cubicBezTo>
                <a:cubicBezTo>
                  <a:pt x="1048939" y="35905"/>
                  <a:pt x="1071413" y="86226"/>
                  <a:pt x="1094044" y="108857"/>
                </a:cubicBezTo>
                <a:cubicBezTo>
                  <a:pt x="1103295" y="118108"/>
                  <a:pt x="1115815" y="123371"/>
                  <a:pt x="1126701" y="130628"/>
                </a:cubicBezTo>
                <a:cubicBezTo>
                  <a:pt x="1137587" y="163285"/>
                  <a:pt x="1156095" y="194331"/>
                  <a:pt x="1159359" y="228600"/>
                </a:cubicBezTo>
                <a:cubicBezTo>
                  <a:pt x="1166616" y="304800"/>
                  <a:pt x="1169037" y="381617"/>
                  <a:pt x="1181130" y="457200"/>
                </a:cubicBezTo>
                <a:cubicBezTo>
                  <a:pt x="1183694" y="473223"/>
                  <a:pt x="1191427" y="489268"/>
                  <a:pt x="1202901" y="500742"/>
                </a:cubicBezTo>
                <a:cubicBezTo>
                  <a:pt x="1227045" y="524886"/>
                  <a:pt x="1271519" y="526062"/>
                  <a:pt x="1300873" y="533400"/>
                </a:cubicBezTo>
                <a:cubicBezTo>
                  <a:pt x="1312005" y="536183"/>
                  <a:pt x="1322460" y="541266"/>
                  <a:pt x="1333530" y="544285"/>
                </a:cubicBezTo>
                <a:cubicBezTo>
                  <a:pt x="1362398" y="552158"/>
                  <a:pt x="1391587" y="558800"/>
                  <a:pt x="1420616" y="566057"/>
                </a:cubicBezTo>
                <a:cubicBezTo>
                  <a:pt x="1473817" y="619258"/>
                  <a:pt x="1464159" y="595814"/>
                  <a:pt x="1464159" y="707571"/>
                </a:cubicBezTo>
                <a:cubicBezTo>
                  <a:pt x="1464159" y="747650"/>
                  <a:pt x="1465060" y="789007"/>
                  <a:pt x="1453273" y="827314"/>
                </a:cubicBezTo>
                <a:cubicBezTo>
                  <a:pt x="1444181" y="856862"/>
                  <a:pt x="1345483" y="859895"/>
                  <a:pt x="1344416" y="859971"/>
                </a:cubicBezTo>
                <a:cubicBezTo>
                  <a:pt x="1268324" y="865406"/>
                  <a:pt x="1192016" y="867228"/>
                  <a:pt x="1115816" y="870857"/>
                </a:cubicBezTo>
                <a:cubicBezTo>
                  <a:pt x="1090416" y="878114"/>
                  <a:pt x="1062434" y="879318"/>
                  <a:pt x="1039616" y="892628"/>
                </a:cubicBezTo>
                <a:cubicBezTo>
                  <a:pt x="1017453" y="905556"/>
                  <a:pt x="1009529" y="938944"/>
                  <a:pt x="985187" y="947057"/>
                </a:cubicBezTo>
                <a:lnTo>
                  <a:pt x="952530" y="957942"/>
                </a:lnTo>
                <a:cubicBezTo>
                  <a:pt x="945273" y="965199"/>
                  <a:pt x="939560" y="974434"/>
                  <a:pt x="930759" y="979714"/>
                </a:cubicBezTo>
                <a:cubicBezTo>
                  <a:pt x="920919" y="985618"/>
                  <a:pt x="909564" y="990079"/>
                  <a:pt x="898101" y="990600"/>
                </a:cubicBezTo>
                <a:cubicBezTo>
                  <a:pt x="829229" y="993731"/>
                  <a:pt x="760216" y="990600"/>
                  <a:pt x="691273" y="990600"/>
                </a:cubicBezTo>
                <a:lnTo>
                  <a:pt x="778359" y="968828"/>
                </a:lnTo>
                <a:lnTo>
                  <a:pt x="778359" y="947057"/>
                </a:lnTo>
                <a:lnTo>
                  <a:pt x="767473" y="925285"/>
                </a:lnTo>
                <a:lnTo>
                  <a:pt x="854559" y="92528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>
            <a:hlinkClick r:id="rId4" action="ppaction://hlinksldjump"/>
          </p:cNvPr>
          <p:cNvSpPr/>
          <p:nvPr/>
        </p:nvSpPr>
        <p:spPr>
          <a:xfrm>
            <a:off x="4800600" y="1436914"/>
            <a:ext cx="910645" cy="344339"/>
          </a:xfrm>
          <a:custGeom>
            <a:avLst/>
            <a:gdLst>
              <a:gd name="connsiteX0" fmla="*/ 185057 w 910645"/>
              <a:gd name="connsiteY0" fmla="*/ 65315 h 344339"/>
              <a:gd name="connsiteX1" fmla="*/ 185057 w 910645"/>
              <a:gd name="connsiteY1" fmla="*/ 65315 h 344339"/>
              <a:gd name="connsiteX2" fmla="*/ 370114 w 910645"/>
              <a:gd name="connsiteY2" fmla="*/ 76200 h 344339"/>
              <a:gd name="connsiteX3" fmla="*/ 391886 w 910645"/>
              <a:gd name="connsiteY3" fmla="*/ 97972 h 344339"/>
              <a:gd name="connsiteX4" fmla="*/ 631371 w 910645"/>
              <a:gd name="connsiteY4" fmla="*/ 87086 h 344339"/>
              <a:gd name="connsiteX5" fmla="*/ 696686 w 910645"/>
              <a:gd name="connsiteY5" fmla="*/ 54429 h 344339"/>
              <a:gd name="connsiteX6" fmla="*/ 718457 w 910645"/>
              <a:gd name="connsiteY6" fmla="*/ 21772 h 344339"/>
              <a:gd name="connsiteX7" fmla="*/ 751114 w 910645"/>
              <a:gd name="connsiteY7" fmla="*/ 0 h 344339"/>
              <a:gd name="connsiteX8" fmla="*/ 859971 w 910645"/>
              <a:gd name="connsiteY8" fmla="*/ 21772 h 344339"/>
              <a:gd name="connsiteX9" fmla="*/ 827314 w 910645"/>
              <a:gd name="connsiteY9" fmla="*/ 43543 h 344339"/>
              <a:gd name="connsiteX10" fmla="*/ 805543 w 910645"/>
              <a:gd name="connsiteY10" fmla="*/ 65315 h 344339"/>
              <a:gd name="connsiteX11" fmla="*/ 751114 w 910645"/>
              <a:gd name="connsiteY11" fmla="*/ 119743 h 344339"/>
              <a:gd name="connsiteX12" fmla="*/ 740229 w 910645"/>
              <a:gd name="connsiteY12" fmla="*/ 152400 h 344339"/>
              <a:gd name="connsiteX13" fmla="*/ 718457 w 910645"/>
              <a:gd name="connsiteY13" fmla="*/ 174172 h 344339"/>
              <a:gd name="connsiteX14" fmla="*/ 762000 w 910645"/>
              <a:gd name="connsiteY14" fmla="*/ 195943 h 344339"/>
              <a:gd name="connsiteX15" fmla="*/ 805543 w 910645"/>
              <a:gd name="connsiteY15" fmla="*/ 206829 h 344339"/>
              <a:gd name="connsiteX16" fmla="*/ 903514 w 910645"/>
              <a:gd name="connsiteY16" fmla="*/ 228600 h 344339"/>
              <a:gd name="connsiteX17" fmla="*/ 892629 w 910645"/>
              <a:gd name="connsiteY17" fmla="*/ 337457 h 344339"/>
              <a:gd name="connsiteX18" fmla="*/ 424543 w 910645"/>
              <a:gd name="connsiteY18" fmla="*/ 315686 h 344339"/>
              <a:gd name="connsiteX19" fmla="*/ 391886 w 910645"/>
              <a:gd name="connsiteY19" fmla="*/ 304800 h 344339"/>
              <a:gd name="connsiteX20" fmla="*/ 337457 w 910645"/>
              <a:gd name="connsiteY20" fmla="*/ 283029 h 344339"/>
              <a:gd name="connsiteX21" fmla="*/ 0 w 910645"/>
              <a:gd name="connsiteY21" fmla="*/ 272143 h 344339"/>
              <a:gd name="connsiteX22" fmla="*/ 10886 w 910645"/>
              <a:gd name="connsiteY22" fmla="*/ 195943 h 344339"/>
              <a:gd name="connsiteX23" fmla="*/ 65314 w 910645"/>
              <a:gd name="connsiteY23" fmla="*/ 119743 h 344339"/>
              <a:gd name="connsiteX24" fmla="*/ 87086 w 910645"/>
              <a:gd name="connsiteY24" fmla="*/ 87086 h 344339"/>
              <a:gd name="connsiteX25" fmla="*/ 130629 w 910645"/>
              <a:gd name="connsiteY25" fmla="*/ 65315 h 344339"/>
              <a:gd name="connsiteX26" fmla="*/ 217714 w 910645"/>
              <a:gd name="connsiteY26" fmla="*/ 76200 h 344339"/>
              <a:gd name="connsiteX27" fmla="*/ 283029 w 910645"/>
              <a:gd name="connsiteY27" fmla="*/ 97972 h 344339"/>
              <a:gd name="connsiteX28" fmla="*/ 250371 w 910645"/>
              <a:gd name="connsiteY28" fmla="*/ 87086 h 344339"/>
              <a:gd name="connsiteX29" fmla="*/ 185057 w 910645"/>
              <a:gd name="connsiteY29" fmla="*/ 65315 h 34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0645" h="344339">
                <a:moveTo>
                  <a:pt x="185057" y="65315"/>
                </a:moveTo>
                <a:lnTo>
                  <a:pt x="185057" y="65315"/>
                </a:lnTo>
                <a:cubicBezTo>
                  <a:pt x="246743" y="68943"/>
                  <a:pt x="309078" y="66563"/>
                  <a:pt x="370114" y="76200"/>
                </a:cubicBezTo>
                <a:cubicBezTo>
                  <a:pt x="380252" y="77801"/>
                  <a:pt x="381631" y="97545"/>
                  <a:pt x="391886" y="97972"/>
                </a:cubicBezTo>
                <a:lnTo>
                  <a:pt x="631371" y="87086"/>
                </a:lnTo>
                <a:cubicBezTo>
                  <a:pt x="709605" y="8856"/>
                  <a:pt x="576301" y="134686"/>
                  <a:pt x="696686" y="54429"/>
                </a:cubicBezTo>
                <a:cubicBezTo>
                  <a:pt x="707572" y="47172"/>
                  <a:pt x="709206" y="31023"/>
                  <a:pt x="718457" y="21772"/>
                </a:cubicBezTo>
                <a:cubicBezTo>
                  <a:pt x="727708" y="12521"/>
                  <a:pt x="740228" y="7257"/>
                  <a:pt x="751114" y="0"/>
                </a:cubicBezTo>
                <a:cubicBezTo>
                  <a:pt x="787400" y="7257"/>
                  <a:pt x="827842" y="3413"/>
                  <a:pt x="859971" y="21772"/>
                </a:cubicBezTo>
                <a:cubicBezTo>
                  <a:pt x="871330" y="28263"/>
                  <a:pt x="837530" y="35370"/>
                  <a:pt x="827314" y="43543"/>
                </a:cubicBezTo>
                <a:cubicBezTo>
                  <a:pt x="819300" y="49954"/>
                  <a:pt x="811236" y="56776"/>
                  <a:pt x="805543" y="65315"/>
                </a:cubicBezTo>
                <a:cubicBezTo>
                  <a:pt x="767111" y="122963"/>
                  <a:pt x="807318" y="101008"/>
                  <a:pt x="751114" y="119743"/>
                </a:cubicBezTo>
                <a:cubicBezTo>
                  <a:pt x="747486" y="130629"/>
                  <a:pt x="746132" y="142561"/>
                  <a:pt x="740229" y="152400"/>
                </a:cubicBezTo>
                <a:cubicBezTo>
                  <a:pt x="734949" y="161201"/>
                  <a:pt x="713867" y="164992"/>
                  <a:pt x="718457" y="174172"/>
                </a:cubicBezTo>
                <a:cubicBezTo>
                  <a:pt x="725714" y="188686"/>
                  <a:pt x="746806" y="190245"/>
                  <a:pt x="762000" y="195943"/>
                </a:cubicBezTo>
                <a:cubicBezTo>
                  <a:pt x="776008" y="201196"/>
                  <a:pt x="791158" y="202719"/>
                  <a:pt x="805543" y="206829"/>
                </a:cubicBezTo>
                <a:cubicBezTo>
                  <a:pt x="880575" y="228267"/>
                  <a:pt x="785648" y="208957"/>
                  <a:pt x="903514" y="228600"/>
                </a:cubicBezTo>
                <a:cubicBezTo>
                  <a:pt x="899886" y="264886"/>
                  <a:pt x="927881" y="328125"/>
                  <a:pt x="892629" y="337457"/>
                </a:cubicBezTo>
                <a:cubicBezTo>
                  <a:pt x="817009" y="357474"/>
                  <a:pt x="555177" y="328750"/>
                  <a:pt x="424543" y="315686"/>
                </a:cubicBezTo>
                <a:cubicBezTo>
                  <a:pt x="413657" y="312057"/>
                  <a:pt x="402630" y="308829"/>
                  <a:pt x="391886" y="304800"/>
                </a:cubicBezTo>
                <a:cubicBezTo>
                  <a:pt x="373590" y="297939"/>
                  <a:pt x="356930" y="284652"/>
                  <a:pt x="337457" y="283029"/>
                </a:cubicBezTo>
                <a:cubicBezTo>
                  <a:pt x="225302" y="273683"/>
                  <a:pt x="112486" y="275772"/>
                  <a:pt x="0" y="272143"/>
                </a:cubicBezTo>
                <a:cubicBezTo>
                  <a:pt x="3629" y="246743"/>
                  <a:pt x="2772" y="220284"/>
                  <a:pt x="10886" y="195943"/>
                </a:cubicBezTo>
                <a:cubicBezTo>
                  <a:pt x="30735" y="136398"/>
                  <a:pt x="37357" y="154689"/>
                  <a:pt x="65314" y="119743"/>
                </a:cubicBezTo>
                <a:cubicBezTo>
                  <a:pt x="73487" y="109527"/>
                  <a:pt x="77035" y="95461"/>
                  <a:pt x="87086" y="87086"/>
                </a:cubicBezTo>
                <a:cubicBezTo>
                  <a:pt x="99552" y="76698"/>
                  <a:pt x="116115" y="72572"/>
                  <a:pt x="130629" y="65315"/>
                </a:cubicBezTo>
                <a:cubicBezTo>
                  <a:pt x="159657" y="68943"/>
                  <a:pt x="189333" y="69105"/>
                  <a:pt x="217714" y="76200"/>
                </a:cubicBezTo>
                <a:cubicBezTo>
                  <a:pt x="317785" y="101218"/>
                  <a:pt x="222652" y="97972"/>
                  <a:pt x="283029" y="97972"/>
                </a:cubicBezTo>
                <a:lnTo>
                  <a:pt x="250371" y="87086"/>
                </a:lnTo>
                <a:lnTo>
                  <a:pt x="185057" y="6531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>
            <a:hlinkClick r:id="rId5" action="ppaction://hlinksldjump"/>
          </p:cNvPr>
          <p:cNvSpPr/>
          <p:nvPr/>
        </p:nvSpPr>
        <p:spPr>
          <a:xfrm>
            <a:off x="3860086" y="925286"/>
            <a:ext cx="1561000" cy="1102389"/>
          </a:xfrm>
          <a:custGeom>
            <a:avLst/>
            <a:gdLst>
              <a:gd name="connsiteX0" fmla="*/ 134971 w 1561000"/>
              <a:gd name="connsiteY0" fmla="*/ 1045028 h 1102389"/>
              <a:gd name="connsiteX1" fmla="*/ 134971 w 1561000"/>
              <a:gd name="connsiteY1" fmla="*/ 1045028 h 1102389"/>
              <a:gd name="connsiteX2" fmla="*/ 145857 w 1561000"/>
              <a:gd name="connsiteY2" fmla="*/ 925285 h 1102389"/>
              <a:gd name="connsiteX3" fmla="*/ 156743 w 1561000"/>
              <a:gd name="connsiteY3" fmla="*/ 859971 h 1102389"/>
              <a:gd name="connsiteX4" fmla="*/ 145857 w 1561000"/>
              <a:gd name="connsiteY4" fmla="*/ 587828 h 1102389"/>
              <a:gd name="connsiteX5" fmla="*/ 113200 w 1561000"/>
              <a:gd name="connsiteY5" fmla="*/ 576943 h 1102389"/>
              <a:gd name="connsiteX6" fmla="*/ 47885 w 1561000"/>
              <a:gd name="connsiteY6" fmla="*/ 566057 h 1102389"/>
              <a:gd name="connsiteX7" fmla="*/ 4343 w 1561000"/>
              <a:gd name="connsiteY7" fmla="*/ 544285 h 1102389"/>
              <a:gd name="connsiteX8" fmla="*/ 37000 w 1561000"/>
              <a:gd name="connsiteY8" fmla="*/ 304800 h 1102389"/>
              <a:gd name="connsiteX9" fmla="*/ 58771 w 1561000"/>
              <a:gd name="connsiteY9" fmla="*/ 283028 h 1102389"/>
              <a:gd name="connsiteX10" fmla="*/ 80543 w 1561000"/>
              <a:gd name="connsiteY10" fmla="*/ 239485 h 1102389"/>
              <a:gd name="connsiteX11" fmla="*/ 178514 w 1561000"/>
              <a:gd name="connsiteY11" fmla="*/ 250371 h 1102389"/>
              <a:gd name="connsiteX12" fmla="*/ 352685 w 1561000"/>
              <a:gd name="connsiteY12" fmla="*/ 272143 h 1102389"/>
              <a:gd name="connsiteX13" fmla="*/ 799000 w 1561000"/>
              <a:gd name="connsiteY13" fmla="*/ 261257 h 1102389"/>
              <a:gd name="connsiteX14" fmla="*/ 831657 w 1561000"/>
              <a:gd name="connsiteY14" fmla="*/ 239485 h 1102389"/>
              <a:gd name="connsiteX15" fmla="*/ 918743 w 1561000"/>
              <a:gd name="connsiteY15" fmla="*/ 217714 h 1102389"/>
              <a:gd name="connsiteX16" fmla="*/ 962285 w 1561000"/>
              <a:gd name="connsiteY16" fmla="*/ 185057 h 1102389"/>
              <a:gd name="connsiteX17" fmla="*/ 1038485 w 1561000"/>
              <a:gd name="connsiteY17" fmla="*/ 163285 h 1102389"/>
              <a:gd name="connsiteX18" fmla="*/ 1071143 w 1561000"/>
              <a:gd name="connsiteY18" fmla="*/ 130628 h 1102389"/>
              <a:gd name="connsiteX19" fmla="*/ 1147343 w 1561000"/>
              <a:gd name="connsiteY19" fmla="*/ 108857 h 1102389"/>
              <a:gd name="connsiteX20" fmla="*/ 1169114 w 1561000"/>
              <a:gd name="connsiteY20" fmla="*/ 87085 h 1102389"/>
              <a:gd name="connsiteX21" fmla="*/ 1190885 w 1561000"/>
              <a:gd name="connsiteY21" fmla="*/ 54428 h 1102389"/>
              <a:gd name="connsiteX22" fmla="*/ 1223543 w 1561000"/>
              <a:gd name="connsiteY22" fmla="*/ 43543 h 1102389"/>
              <a:gd name="connsiteX23" fmla="*/ 1354171 w 1561000"/>
              <a:gd name="connsiteY23" fmla="*/ 0 h 1102389"/>
              <a:gd name="connsiteX24" fmla="*/ 1506571 w 1561000"/>
              <a:gd name="connsiteY24" fmla="*/ 21771 h 1102389"/>
              <a:gd name="connsiteX25" fmla="*/ 1550114 w 1561000"/>
              <a:gd name="connsiteY25" fmla="*/ 43543 h 1102389"/>
              <a:gd name="connsiteX26" fmla="*/ 1561000 w 1561000"/>
              <a:gd name="connsiteY26" fmla="*/ 97971 h 1102389"/>
              <a:gd name="connsiteX27" fmla="*/ 1550114 w 1561000"/>
              <a:gd name="connsiteY27" fmla="*/ 326571 h 1102389"/>
              <a:gd name="connsiteX28" fmla="*/ 1517457 w 1561000"/>
              <a:gd name="connsiteY28" fmla="*/ 370114 h 1102389"/>
              <a:gd name="connsiteX29" fmla="*/ 1397714 w 1561000"/>
              <a:gd name="connsiteY29" fmla="*/ 457200 h 1102389"/>
              <a:gd name="connsiteX30" fmla="*/ 1354171 w 1561000"/>
              <a:gd name="connsiteY30" fmla="*/ 478971 h 1102389"/>
              <a:gd name="connsiteX31" fmla="*/ 1256200 w 1561000"/>
              <a:gd name="connsiteY31" fmla="*/ 566057 h 1102389"/>
              <a:gd name="connsiteX32" fmla="*/ 1223543 w 1561000"/>
              <a:gd name="connsiteY32" fmla="*/ 587828 h 1102389"/>
              <a:gd name="connsiteX33" fmla="*/ 1180000 w 1561000"/>
              <a:gd name="connsiteY33" fmla="*/ 598714 h 1102389"/>
              <a:gd name="connsiteX34" fmla="*/ 1158228 w 1561000"/>
              <a:gd name="connsiteY34" fmla="*/ 631371 h 1102389"/>
              <a:gd name="connsiteX35" fmla="*/ 1092914 w 1561000"/>
              <a:gd name="connsiteY35" fmla="*/ 685800 h 1102389"/>
              <a:gd name="connsiteX36" fmla="*/ 1071143 w 1561000"/>
              <a:gd name="connsiteY36" fmla="*/ 718457 h 1102389"/>
              <a:gd name="connsiteX37" fmla="*/ 1038485 w 1561000"/>
              <a:gd name="connsiteY37" fmla="*/ 762000 h 1102389"/>
              <a:gd name="connsiteX38" fmla="*/ 994943 w 1561000"/>
              <a:gd name="connsiteY38" fmla="*/ 827314 h 1102389"/>
              <a:gd name="connsiteX39" fmla="*/ 962285 w 1561000"/>
              <a:gd name="connsiteY39" fmla="*/ 979714 h 1102389"/>
              <a:gd name="connsiteX40" fmla="*/ 940514 w 1561000"/>
              <a:gd name="connsiteY40" fmla="*/ 1088571 h 1102389"/>
              <a:gd name="connsiteX41" fmla="*/ 896971 w 1561000"/>
              <a:gd name="connsiteY41" fmla="*/ 740228 h 1102389"/>
              <a:gd name="connsiteX42" fmla="*/ 842543 w 1561000"/>
              <a:gd name="connsiteY42" fmla="*/ 685800 h 1102389"/>
              <a:gd name="connsiteX43" fmla="*/ 755457 w 1561000"/>
              <a:gd name="connsiteY43" fmla="*/ 664028 h 1102389"/>
              <a:gd name="connsiteX44" fmla="*/ 733685 w 1561000"/>
              <a:gd name="connsiteY44" fmla="*/ 631371 h 1102389"/>
              <a:gd name="connsiteX45" fmla="*/ 635714 w 1561000"/>
              <a:gd name="connsiteY45" fmla="*/ 620485 h 1102389"/>
              <a:gd name="connsiteX46" fmla="*/ 592171 w 1561000"/>
              <a:gd name="connsiteY46" fmla="*/ 609600 h 1102389"/>
              <a:gd name="connsiteX47" fmla="*/ 515971 w 1561000"/>
              <a:gd name="connsiteY47" fmla="*/ 620485 h 1102389"/>
              <a:gd name="connsiteX48" fmla="*/ 418000 w 1561000"/>
              <a:gd name="connsiteY48" fmla="*/ 642257 h 1102389"/>
              <a:gd name="connsiteX49" fmla="*/ 396228 w 1561000"/>
              <a:gd name="connsiteY49" fmla="*/ 664028 h 1102389"/>
              <a:gd name="connsiteX50" fmla="*/ 330914 w 1561000"/>
              <a:gd name="connsiteY50" fmla="*/ 696685 h 1102389"/>
              <a:gd name="connsiteX51" fmla="*/ 287371 w 1561000"/>
              <a:gd name="connsiteY51" fmla="*/ 740228 h 1102389"/>
              <a:gd name="connsiteX52" fmla="*/ 265600 w 1561000"/>
              <a:gd name="connsiteY52" fmla="*/ 762000 h 1102389"/>
              <a:gd name="connsiteX53" fmla="*/ 232943 w 1561000"/>
              <a:gd name="connsiteY53" fmla="*/ 936171 h 1102389"/>
              <a:gd name="connsiteX54" fmla="*/ 189400 w 1561000"/>
              <a:gd name="connsiteY54" fmla="*/ 1023257 h 1102389"/>
              <a:gd name="connsiteX55" fmla="*/ 178514 w 1561000"/>
              <a:gd name="connsiteY55" fmla="*/ 1066800 h 1102389"/>
              <a:gd name="connsiteX56" fmla="*/ 156743 w 1561000"/>
              <a:gd name="connsiteY56" fmla="*/ 1099457 h 1102389"/>
              <a:gd name="connsiteX57" fmla="*/ 156743 w 1561000"/>
              <a:gd name="connsiteY57" fmla="*/ 892628 h 1102389"/>
              <a:gd name="connsiteX58" fmla="*/ 156743 w 1561000"/>
              <a:gd name="connsiteY58" fmla="*/ 816428 h 1102389"/>
              <a:gd name="connsiteX59" fmla="*/ 167628 w 1561000"/>
              <a:gd name="connsiteY59" fmla="*/ 979714 h 1102389"/>
              <a:gd name="connsiteX60" fmla="*/ 145857 w 1561000"/>
              <a:gd name="connsiteY60" fmla="*/ 870857 h 1102389"/>
              <a:gd name="connsiteX61" fmla="*/ 167628 w 1561000"/>
              <a:gd name="connsiteY61" fmla="*/ 751114 h 1102389"/>
              <a:gd name="connsiteX62" fmla="*/ 134971 w 1561000"/>
              <a:gd name="connsiteY62" fmla="*/ 1045028 h 110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561000" h="1102389">
                <a:moveTo>
                  <a:pt x="134971" y="1045028"/>
                </a:moveTo>
                <a:lnTo>
                  <a:pt x="134971" y="1045028"/>
                </a:lnTo>
                <a:cubicBezTo>
                  <a:pt x="138600" y="1005114"/>
                  <a:pt x="141174" y="965089"/>
                  <a:pt x="145857" y="925285"/>
                </a:cubicBezTo>
                <a:cubicBezTo>
                  <a:pt x="148436" y="903365"/>
                  <a:pt x="156743" y="882043"/>
                  <a:pt x="156743" y="859971"/>
                </a:cubicBezTo>
                <a:cubicBezTo>
                  <a:pt x="156743" y="769184"/>
                  <a:pt x="159662" y="677559"/>
                  <a:pt x="145857" y="587828"/>
                </a:cubicBezTo>
                <a:cubicBezTo>
                  <a:pt x="144112" y="576487"/>
                  <a:pt x="124401" y="579432"/>
                  <a:pt x="113200" y="576943"/>
                </a:cubicBezTo>
                <a:cubicBezTo>
                  <a:pt x="91654" y="572155"/>
                  <a:pt x="69657" y="569686"/>
                  <a:pt x="47885" y="566057"/>
                </a:cubicBezTo>
                <a:cubicBezTo>
                  <a:pt x="33371" y="558800"/>
                  <a:pt x="6874" y="560314"/>
                  <a:pt x="4343" y="544285"/>
                </a:cubicBezTo>
                <a:cubicBezTo>
                  <a:pt x="-5239" y="483601"/>
                  <a:pt x="-887" y="371102"/>
                  <a:pt x="37000" y="304800"/>
                </a:cubicBezTo>
                <a:cubicBezTo>
                  <a:pt x="42092" y="295889"/>
                  <a:pt x="53078" y="291568"/>
                  <a:pt x="58771" y="283028"/>
                </a:cubicBezTo>
                <a:cubicBezTo>
                  <a:pt x="67772" y="269526"/>
                  <a:pt x="73286" y="253999"/>
                  <a:pt x="80543" y="239485"/>
                </a:cubicBezTo>
                <a:lnTo>
                  <a:pt x="178514" y="250371"/>
                </a:lnTo>
                <a:cubicBezTo>
                  <a:pt x="335247" y="265298"/>
                  <a:pt x="262921" y="249701"/>
                  <a:pt x="352685" y="272143"/>
                </a:cubicBezTo>
                <a:cubicBezTo>
                  <a:pt x="501457" y="268514"/>
                  <a:pt x="650529" y="271380"/>
                  <a:pt x="799000" y="261257"/>
                </a:cubicBezTo>
                <a:cubicBezTo>
                  <a:pt x="812053" y="260367"/>
                  <a:pt x="819362" y="243956"/>
                  <a:pt x="831657" y="239485"/>
                </a:cubicBezTo>
                <a:cubicBezTo>
                  <a:pt x="859778" y="229259"/>
                  <a:pt x="918743" y="217714"/>
                  <a:pt x="918743" y="217714"/>
                </a:cubicBezTo>
                <a:cubicBezTo>
                  <a:pt x="933257" y="206828"/>
                  <a:pt x="946533" y="194058"/>
                  <a:pt x="962285" y="185057"/>
                </a:cubicBezTo>
                <a:cubicBezTo>
                  <a:pt x="974430" y="178117"/>
                  <a:pt x="1029060" y="165641"/>
                  <a:pt x="1038485" y="163285"/>
                </a:cubicBezTo>
                <a:cubicBezTo>
                  <a:pt x="1049371" y="152399"/>
                  <a:pt x="1058334" y="139167"/>
                  <a:pt x="1071143" y="130628"/>
                </a:cubicBezTo>
                <a:cubicBezTo>
                  <a:pt x="1080511" y="124383"/>
                  <a:pt x="1141540" y="110308"/>
                  <a:pt x="1147343" y="108857"/>
                </a:cubicBezTo>
                <a:cubicBezTo>
                  <a:pt x="1154600" y="101600"/>
                  <a:pt x="1162703" y="95099"/>
                  <a:pt x="1169114" y="87085"/>
                </a:cubicBezTo>
                <a:cubicBezTo>
                  <a:pt x="1177287" y="76869"/>
                  <a:pt x="1180669" y="62601"/>
                  <a:pt x="1190885" y="54428"/>
                </a:cubicBezTo>
                <a:cubicBezTo>
                  <a:pt x="1199845" y="47260"/>
                  <a:pt x="1213280" y="48675"/>
                  <a:pt x="1223543" y="43543"/>
                </a:cubicBezTo>
                <a:cubicBezTo>
                  <a:pt x="1321377" y="-5374"/>
                  <a:pt x="1231069" y="17585"/>
                  <a:pt x="1354171" y="0"/>
                </a:cubicBezTo>
                <a:cubicBezTo>
                  <a:pt x="1404971" y="7257"/>
                  <a:pt x="1456477" y="10639"/>
                  <a:pt x="1506571" y="21771"/>
                </a:cubicBezTo>
                <a:cubicBezTo>
                  <a:pt x="1522412" y="25291"/>
                  <a:pt x="1540682" y="30338"/>
                  <a:pt x="1550114" y="43543"/>
                </a:cubicBezTo>
                <a:cubicBezTo>
                  <a:pt x="1560868" y="58599"/>
                  <a:pt x="1557371" y="79828"/>
                  <a:pt x="1561000" y="97971"/>
                </a:cubicBezTo>
                <a:cubicBezTo>
                  <a:pt x="1557371" y="174171"/>
                  <a:pt x="1562167" y="251243"/>
                  <a:pt x="1550114" y="326571"/>
                </a:cubicBezTo>
                <a:cubicBezTo>
                  <a:pt x="1547248" y="344486"/>
                  <a:pt x="1530882" y="357910"/>
                  <a:pt x="1517457" y="370114"/>
                </a:cubicBezTo>
                <a:cubicBezTo>
                  <a:pt x="1515043" y="372309"/>
                  <a:pt x="1426260" y="440888"/>
                  <a:pt x="1397714" y="457200"/>
                </a:cubicBezTo>
                <a:cubicBezTo>
                  <a:pt x="1383625" y="465251"/>
                  <a:pt x="1368685" y="471714"/>
                  <a:pt x="1354171" y="478971"/>
                </a:cubicBezTo>
                <a:cubicBezTo>
                  <a:pt x="1306650" y="526492"/>
                  <a:pt x="1312563" y="523785"/>
                  <a:pt x="1256200" y="566057"/>
                </a:cubicBezTo>
                <a:cubicBezTo>
                  <a:pt x="1245734" y="573907"/>
                  <a:pt x="1235568" y="582674"/>
                  <a:pt x="1223543" y="587828"/>
                </a:cubicBezTo>
                <a:cubicBezTo>
                  <a:pt x="1209792" y="593721"/>
                  <a:pt x="1194514" y="595085"/>
                  <a:pt x="1180000" y="598714"/>
                </a:cubicBezTo>
                <a:cubicBezTo>
                  <a:pt x="1172743" y="609600"/>
                  <a:pt x="1167479" y="622120"/>
                  <a:pt x="1158228" y="631371"/>
                </a:cubicBezTo>
                <a:cubicBezTo>
                  <a:pt x="1072608" y="716991"/>
                  <a:pt x="1182071" y="578811"/>
                  <a:pt x="1092914" y="685800"/>
                </a:cubicBezTo>
                <a:cubicBezTo>
                  <a:pt x="1084539" y="695851"/>
                  <a:pt x="1078747" y="707811"/>
                  <a:pt x="1071143" y="718457"/>
                </a:cubicBezTo>
                <a:cubicBezTo>
                  <a:pt x="1060598" y="733221"/>
                  <a:pt x="1048889" y="747137"/>
                  <a:pt x="1038485" y="762000"/>
                </a:cubicBezTo>
                <a:cubicBezTo>
                  <a:pt x="1023480" y="783436"/>
                  <a:pt x="994943" y="827314"/>
                  <a:pt x="994943" y="827314"/>
                </a:cubicBezTo>
                <a:cubicBezTo>
                  <a:pt x="963225" y="985902"/>
                  <a:pt x="1013874" y="734666"/>
                  <a:pt x="962285" y="979714"/>
                </a:cubicBezTo>
                <a:cubicBezTo>
                  <a:pt x="954662" y="1015924"/>
                  <a:pt x="940514" y="1088571"/>
                  <a:pt x="940514" y="1088571"/>
                </a:cubicBezTo>
                <a:cubicBezTo>
                  <a:pt x="926210" y="888306"/>
                  <a:pt x="962923" y="855643"/>
                  <a:pt x="896971" y="740228"/>
                </a:cubicBezTo>
                <a:cubicBezTo>
                  <a:pt x="879554" y="709748"/>
                  <a:pt x="874475" y="701766"/>
                  <a:pt x="842543" y="685800"/>
                </a:cubicBezTo>
                <a:cubicBezTo>
                  <a:pt x="820227" y="674642"/>
                  <a:pt x="776159" y="668169"/>
                  <a:pt x="755457" y="664028"/>
                </a:cubicBezTo>
                <a:cubicBezTo>
                  <a:pt x="748200" y="653142"/>
                  <a:pt x="745980" y="635842"/>
                  <a:pt x="733685" y="631371"/>
                </a:cubicBezTo>
                <a:cubicBezTo>
                  <a:pt x="702805" y="620142"/>
                  <a:pt x="668190" y="625481"/>
                  <a:pt x="635714" y="620485"/>
                </a:cubicBezTo>
                <a:cubicBezTo>
                  <a:pt x="620927" y="618210"/>
                  <a:pt x="606685" y="613228"/>
                  <a:pt x="592171" y="609600"/>
                </a:cubicBezTo>
                <a:cubicBezTo>
                  <a:pt x="566771" y="613228"/>
                  <a:pt x="541280" y="616267"/>
                  <a:pt x="515971" y="620485"/>
                </a:cubicBezTo>
                <a:cubicBezTo>
                  <a:pt x="474517" y="627394"/>
                  <a:pt x="457138" y="632472"/>
                  <a:pt x="418000" y="642257"/>
                </a:cubicBezTo>
                <a:cubicBezTo>
                  <a:pt x="410743" y="649514"/>
                  <a:pt x="405029" y="658748"/>
                  <a:pt x="396228" y="664028"/>
                </a:cubicBezTo>
                <a:cubicBezTo>
                  <a:pt x="331845" y="702657"/>
                  <a:pt x="395140" y="641635"/>
                  <a:pt x="330914" y="696685"/>
                </a:cubicBezTo>
                <a:cubicBezTo>
                  <a:pt x="315329" y="710043"/>
                  <a:pt x="301885" y="725714"/>
                  <a:pt x="287371" y="740228"/>
                </a:cubicBezTo>
                <a:lnTo>
                  <a:pt x="265600" y="762000"/>
                </a:lnTo>
                <a:cubicBezTo>
                  <a:pt x="257691" y="833181"/>
                  <a:pt x="259002" y="871023"/>
                  <a:pt x="232943" y="936171"/>
                </a:cubicBezTo>
                <a:cubicBezTo>
                  <a:pt x="220890" y="966305"/>
                  <a:pt x="197272" y="991771"/>
                  <a:pt x="189400" y="1023257"/>
                </a:cubicBezTo>
                <a:cubicBezTo>
                  <a:pt x="185771" y="1037771"/>
                  <a:pt x="184407" y="1053049"/>
                  <a:pt x="178514" y="1066800"/>
                </a:cubicBezTo>
                <a:cubicBezTo>
                  <a:pt x="173360" y="1078825"/>
                  <a:pt x="158366" y="1112439"/>
                  <a:pt x="156743" y="1099457"/>
                </a:cubicBezTo>
                <a:cubicBezTo>
                  <a:pt x="148192" y="1031046"/>
                  <a:pt x="156743" y="961571"/>
                  <a:pt x="156743" y="892628"/>
                </a:cubicBezTo>
                <a:lnTo>
                  <a:pt x="156743" y="816428"/>
                </a:lnTo>
                <a:lnTo>
                  <a:pt x="167628" y="979714"/>
                </a:lnTo>
                <a:lnTo>
                  <a:pt x="145857" y="870857"/>
                </a:lnTo>
                <a:lnTo>
                  <a:pt x="167628" y="751114"/>
                </a:lnTo>
                <a:lnTo>
                  <a:pt x="134971" y="104502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>
            <a:hlinkClick r:id="rId6" action="ppaction://hlinksldjump"/>
          </p:cNvPr>
          <p:cNvSpPr/>
          <p:nvPr/>
        </p:nvSpPr>
        <p:spPr>
          <a:xfrm>
            <a:off x="3015343" y="2383971"/>
            <a:ext cx="2900197" cy="2688772"/>
          </a:xfrm>
          <a:custGeom>
            <a:avLst/>
            <a:gdLst>
              <a:gd name="connsiteX0" fmla="*/ 87086 w 2900197"/>
              <a:gd name="connsiteY0" fmla="*/ 609600 h 2688772"/>
              <a:gd name="connsiteX1" fmla="*/ 87086 w 2900197"/>
              <a:gd name="connsiteY1" fmla="*/ 609600 h 2688772"/>
              <a:gd name="connsiteX2" fmla="*/ 21771 w 2900197"/>
              <a:gd name="connsiteY2" fmla="*/ 718458 h 2688772"/>
              <a:gd name="connsiteX3" fmla="*/ 0 w 2900197"/>
              <a:gd name="connsiteY3" fmla="*/ 838200 h 2688772"/>
              <a:gd name="connsiteX4" fmla="*/ 10886 w 2900197"/>
              <a:gd name="connsiteY4" fmla="*/ 1284515 h 2688772"/>
              <a:gd name="connsiteX5" fmla="*/ 43543 w 2900197"/>
              <a:gd name="connsiteY5" fmla="*/ 1382486 h 2688772"/>
              <a:gd name="connsiteX6" fmla="*/ 65314 w 2900197"/>
              <a:gd name="connsiteY6" fmla="*/ 1524000 h 2688772"/>
              <a:gd name="connsiteX7" fmla="*/ 87086 w 2900197"/>
              <a:gd name="connsiteY7" fmla="*/ 1556658 h 2688772"/>
              <a:gd name="connsiteX8" fmla="*/ 97971 w 2900197"/>
              <a:gd name="connsiteY8" fmla="*/ 1589315 h 2688772"/>
              <a:gd name="connsiteX9" fmla="*/ 119743 w 2900197"/>
              <a:gd name="connsiteY9" fmla="*/ 1676400 h 2688772"/>
              <a:gd name="connsiteX10" fmla="*/ 152400 w 2900197"/>
              <a:gd name="connsiteY10" fmla="*/ 1730829 h 2688772"/>
              <a:gd name="connsiteX11" fmla="*/ 163286 w 2900197"/>
              <a:gd name="connsiteY11" fmla="*/ 1763486 h 2688772"/>
              <a:gd name="connsiteX12" fmla="*/ 185057 w 2900197"/>
              <a:gd name="connsiteY12" fmla="*/ 1785258 h 2688772"/>
              <a:gd name="connsiteX13" fmla="*/ 206828 w 2900197"/>
              <a:gd name="connsiteY13" fmla="*/ 1828800 h 2688772"/>
              <a:gd name="connsiteX14" fmla="*/ 217714 w 2900197"/>
              <a:gd name="connsiteY14" fmla="*/ 1872343 h 2688772"/>
              <a:gd name="connsiteX15" fmla="*/ 250371 w 2900197"/>
              <a:gd name="connsiteY15" fmla="*/ 1894115 h 2688772"/>
              <a:gd name="connsiteX16" fmla="*/ 272143 w 2900197"/>
              <a:gd name="connsiteY16" fmla="*/ 1915886 h 2688772"/>
              <a:gd name="connsiteX17" fmla="*/ 293914 w 2900197"/>
              <a:gd name="connsiteY17" fmla="*/ 1992086 h 2688772"/>
              <a:gd name="connsiteX18" fmla="*/ 370114 w 2900197"/>
              <a:gd name="connsiteY18" fmla="*/ 2024743 h 2688772"/>
              <a:gd name="connsiteX19" fmla="*/ 457200 w 2900197"/>
              <a:gd name="connsiteY19" fmla="*/ 2079172 h 2688772"/>
              <a:gd name="connsiteX20" fmla="*/ 555171 w 2900197"/>
              <a:gd name="connsiteY20" fmla="*/ 2133600 h 2688772"/>
              <a:gd name="connsiteX21" fmla="*/ 631371 w 2900197"/>
              <a:gd name="connsiteY21" fmla="*/ 2188029 h 2688772"/>
              <a:gd name="connsiteX22" fmla="*/ 718457 w 2900197"/>
              <a:gd name="connsiteY22" fmla="*/ 2231572 h 2688772"/>
              <a:gd name="connsiteX23" fmla="*/ 751114 w 2900197"/>
              <a:gd name="connsiteY23" fmla="*/ 2264229 h 2688772"/>
              <a:gd name="connsiteX24" fmla="*/ 881743 w 2900197"/>
              <a:gd name="connsiteY24" fmla="*/ 2329543 h 2688772"/>
              <a:gd name="connsiteX25" fmla="*/ 925286 w 2900197"/>
              <a:gd name="connsiteY25" fmla="*/ 2351315 h 2688772"/>
              <a:gd name="connsiteX26" fmla="*/ 957943 w 2900197"/>
              <a:gd name="connsiteY26" fmla="*/ 2373086 h 2688772"/>
              <a:gd name="connsiteX27" fmla="*/ 1077686 w 2900197"/>
              <a:gd name="connsiteY27" fmla="*/ 2427515 h 2688772"/>
              <a:gd name="connsiteX28" fmla="*/ 1121228 w 2900197"/>
              <a:gd name="connsiteY28" fmla="*/ 2449286 h 2688772"/>
              <a:gd name="connsiteX29" fmla="*/ 1262743 w 2900197"/>
              <a:gd name="connsiteY29" fmla="*/ 2460172 h 2688772"/>
              <a:gd name="connsiteX30" fmla="*/ 1306286 w 2900197"/>
              <a:gd name="connsiteY30" fmla="*/ 2492829 h 2688772"/>
              <a:gd name="connsiteX31" fmla="*/ 1360714 w 2900197"/>
              <a:gd name="connsiteY31" fmla="*/ 2503715 h 2688772"/>
              <a:gd name="connsiteX32" fmla="*/ 1393371 w 2900197"/>
              <a:gd name="connsiteY32" fmla="*/ 2514600 h 2688772"/>
              <a:gd name="connsiteX33" fmla="*/ 1469571 w 2900197"/>
              <a:gd name="connsiteY33" fmla="*/ 2547258 h 2688772"/>
              <a:gd name="connsiteX34" fmla="*/ 1502228 w 2900197"/>
              <a:gd name="connsiteY34" fmla="*/ 2569029 h 2688772"/>
              <a:gd name="connsiteX35" fmla="*/ 1611086 w 2900197"/>
              <a:gd name="connsiteY35" fmla="*/ 2590800 h 2688772"/>
              <a:gd name="connsiteX36" fmla="*/ 1665514 w 2900197"/>
              <a:gd name="connsiteY36" fmla="*/ 2612572 h 2688772"/>
              <a:gd name="connsiteX37" fmla="*/ 1850571 w 2900197"/>
              <a:gd name="connsiteY37" fmla="*/ 2634343 h 2688772"/>
              <a:gd name="connsiteX38" fmla="*/ 1915886 w 2900197"/>
              <a:gd name="connsiteY38" fmla="*/ 2667000 h 2688772"/>
              <a:gd name="connsiteX39" fmla="*/ 2068286 w 2900197"/>
              <a:gd name="connsiteY39" fmla="*/ 2677886 h 2688772"/>
              <a:gd name="connsiteX40" fmla="*/ 2144486 w 2900197"/>
              <a:gd name="connsiteY40" fmla="*/ 2688772 h 2688772"/>
              <a:gd name="connsiteX41" fmla="*/ 2394857 w 2900197"/>
              <a:gd name="connsiteY41" fmla="*/ 2677886 h 2688772"/>
              <a:gd name="connsiteX42" fmla="*/ 2427514 w 2900197"/>
              <a:gd name="connsiteY42" fmla="*/ 2656115 h 2688772"/>
              <a:gd name="connsiteX43" fmla="*/ 2460171 w 2900197"/>
              <a:gd name="connsiteY43" fmla="*/ 2645229 h 2688772"/>
              <a:gd name="connsiteX44" fmla="*/ 2558143 w 2900197"/>
              <a:gd name="connsiteY44" fmla="*/ 2612572 h 2688772"/>
              <a:gd name="connsiteX45" fmla="*/ 2579914 w 2900197"/>
              <a:gd name="connsiteY45" fmla="*/ 2579915 h 2688772"/>
              <a:gd name="connsiteX46" fmla="*/ 2601686 w 2900197"/>
              <a:gd name="connsiteY46" fmla="*/ 2558143 h 2688772"/>
              <a:gd name="connsiteX47" fmla="*/ 2634343 w 2900197"/>
              <a:gd name="connsiteY47" fmla="*/ 2492829 h 2688772"/>
              <a:gd name="connsiteX48" fmla="*/ 2645228 w 2900197"/>
              <a:gd name="connsiteY48" fmla="*/ 2438400 h 2688772"/>
              <a:gd name="connsiteX49" fmla="*/ 2688771 w 2900197"/>
              <a:gd name="connsiteY49" fmla="*/ 2351315 h 2688772"/>
              <a:gd name="connsiteX50" fmla="*/ 2710543 w 2900197"/>
              <a:gd name="connsiteY50" fmla="*/ 2296886 h 2688772"/>
              <a:gd name="connsiteX51" fmla="*/ 2732314 w 2900197"/>
              <a:gd name="connsiteY51" fmla="*/ 2209800 h 2688772"/>
              <a:gd name="connsiteX52" fmla="*/ 2754086 w 2900197"/>
              <a:gd name="connsiteY52" fmla="*/ 2188029 h 2688772"/>
              <a:gd name="connsiteX53" fmla="*/ 2775857 w 2900197"/>
              <a:gd name="connsiteY53" fmla="*/ 2090058 h 2688772"/>
              <a:gd name="connsiteX54" fmla="*/ 2808514 w 2900197"/>
              <a:gd name="connsiteY54" fmla="*/ 1981200 h 2688772"/>
              <a:gd name="connsiteX55" fmla="*/ 2830286 w 2900197"/>
              <a:gd name="connsiteY55" fmla="*/ 1850572 h 2688772"/>
              <a:gd name="connsiteX56" fmla="*/ 2862943 w 2900197"/>
              <a:gd name="connsiteY56" fmla="*/ 1709058 h 2688772"/>
              <a:gd name="connsiteX57" fmla="*/ 2873828 w 2900197"/>
              <a:gd name="connsiteY57" fmla="*/ 1654629 h 2688772"/>
              <a:gd name="connsiteX58" fmla="*/ 2884714 w 2900197"/>
              <a:gd name="connsiteY58" fmla="*/ 1480458 h 2688772"/>
              <a:gd name="connsiteX59" fmla="*/ 2895600 w 2900197"/>
              <a:gd name="connsiteY59" fmla="*/ 1447800 h 2688772"/>
              <a:gd name="connsiteX60" fmla="*/ 2862943 w 2900197"/>
              <a:gd name="connsiteY60" fmla="*/ 979715 h 2688772"/>
              <a:gd name="connsiteX61" fmla="*/ 2841171 w 2900197"/>
              <a:gd name="connsiteY61" fmla="*/ 772886 h 2688772"/>
              <a:gd name="connsiteX62" fmla="*/ 2797628 w 2900197"/>
              <a:gd name="connsiteY62" fmla="*/ 653143 h 2688772"/>
              <a:gd name="connsiteX63" fmla="*/ 2786743 w 2900197"/>
              <a:gd name="connsiteY63" fmla="*/ 620486 h 2688772"/>
              <a:gd name="connsiteX64" fmla="*/ 2764971 w 2900197"/>
              <a:gd name="connsiteY64" fmla="*/ 500743 h 2688772"/>
              <a:gd name="connsiteX65" fmla="*/ 2743200 w 2900197"/>
              <a:gd name="connsiteY65" fmla="*/ 468086 h 2688772"/>
              <a:gd name="connsiteX66" fmla="*/ 2721428 w 2900197"/>
              <a:gd name="connsiteY66" fmla="*/ 293915 h 2688772"/>
              <a:gd name="connsiteX67" fmla="*/ 2699657 w 2900197"/>
              <a:gd name="connsiteY67" fmla="*/ 250372 h 2688772"/>
              <a:gd name="connsiteX68" fmla="*/ 2677886 w 2900197"/>
              <a:gd name="connsiteY68" fmla="*/ 54429 h 2688772"/>
              <a:gd name="connsiteX69" fmla="*/ 2667000 w 2900197"/>
              <a:gd name="connsiteY69" fmla="*/ 21772 h 2688772"/>
              <a:gd name="connsiteX70" fmla="*/ 2623457 w 2900197"/>
              <a:gd name="connsiteY70" fmla="*/ 65315 h 2688772"/>
              <a:gd name="connsiteX71" fmla="*/ 2612571 w 2900197"/>
              <a:gd name="connsiteY71" fmla="*/ 97972 h 2688772"/>
              <a:gd name="connsiteX72" fmla="*/ 2525486 w 2900197"/>
              <a:gd name="connsiteY72" fmla="*/ 206829 h 2688772"/>
              <a:gd name="connsiteX73" fmla="*/ 2492828 w 2900197"/>
              <a:gd name="connsiteY73" fmla="*/ 228600 h 2688772"/>
              <a:gd name="connsiteX74" fmla="*/ 2416628 w 2900197"/>
              <a:gd name="connsiteY74" fmla="*/ 250372 h 2688772"/>
              <a:gd name="connsiteX75" fmla="*/ 2318657 w 2900197"/>
              <a:gd name="connsiteY75" fmla="*/ 326572 h 2688772"/>
              <a:gd name="connsiteX76" fmla="*/ 2253343 w 2900197"/>
              <a:gd name="connsiteY76" fmla="*/ 413658 h 2688772"/>
              <a:gd name="connsiteX77" fmla="*/ 2198914 w 2900197"/>
              <a:gd name="connsiteY77" fmla="*/ 424543 h 2688772"/>
              <a:gd name="connsiteX78" fmla="*/ 2133600 w 2900197"/>
              <a:gd name="connsiteY78" fmla="*/ 413658 h 2688772"/>
              <a:gd name="connsiteX79" fmla="*/ 2122714 w 2900197"/>
              <a:gd name="connsiteY79" fmla="*/ 370115 h 2688772"/>
              <a:gd name="connsiteX80" fmla="*/ 2100943 w 2900197"/>
              <a:gd name="connsiteY80" fmla="*/ 337458 h 2688772"/>
              <a:gd name="connsiteX81" fmla="*/ 2079171 w 2900197"/>
              <a:gd name="connsiteY81" fmla="*/ 272143 h 2688772"/>
              <a:gd name="connsiteX82" fmla="*/ 2057400 w 2900197"/>
              <a:gd name="connsiteY82" fmla="*/ 228600 h 2688772"/>
              <a:gd name="connsiteX83" fmla="*/ 2013857 w 2900197"/>
              <a:gd name="connsiteY83" fmla="*/ 141515 h 2688772"/>
              <a:gd name="connsiteX84" fmla="*/ 1981200 w 2900197"/>
              <a:gd name="connsiteY84" fmla="*/ 65315 h 2688772"/>
              <a:gd name="connsiteX85" fmla="*/ 1948543 w 2900197"/>
              <a:gd name="connsiteY85" fmla="*/ 54429 h 2688772"/>
              <a:gd name="connsiteX86" fmla="*/ 1926771 w 2900197"/>
              <a:gd name="connsiteY86" fmla="*/ 32658 h 2688772"/>
              <a:gd name="connsiteX87" fmla="*/ 1828800 w 2900197"/>
              <a:gd name="connsiteY87" fmla="*/ 0 h 2688772"/>
              <a:gd name="connsiteX88" fmla="*/ 1774371 w 2900197"/>
              <a:gd name="connsiteY88" fmla="*/ 32658 h 2688772"/>
              <a:gd name="connsiteX89" fmla="*/ 1741714 w 2900197"/>
              <a:gd name="connsiteY89" fmla="*/ 43543 h 2688772"/>
              <a:gd name="connsiteX90" fmla="*/ 1730828 w 2900197"/>
              <a:gd name="connsiteY90" fmla="*/ 76200 h 2688772"/>
              <a:gd name="connsiteX91" fmla="*/ 1676400 w 2900197"/>
              <a:gd name="connsiteY91" fmla="*/ 152400 h 2688772"/>
              <a:gd name="connsiteX92" fmla="*/ 1665514 w 2900197"/>
              <a:gd name="connsiteY92" fmla="*/ 250372 h 2688772"/>
              <a:gd name="connsiteX93" fmla="*/ 1632857 w 2900197"/>
              <a:gd name="connsiteY93" fmla="*/ 381000 h 2688772"/>
              <a:gd name="connsiteX94" fmla="*/ 1589314 w 2900197"/>
              <a:gd name="connsiteY94" fmla="*/ 522515 h 2688772"/>
              <a:gd name="connsiteX95" fmla="*/ 1578428 w 2900197"/>
              <a:gd name="connsiteY95" fmla="*/ 576943 h 2688772"/>
              <a:gd name="connsiteX96" fmla="*/ 1545771 w 2900197"/>
              <a:gd name="connsiteY96" fmla="*/ 642258 h 2688772"/>
              <a:gd name="connsiteX97" fmla="*/ 1534886 w 2900197"/>
              <a:gd name="connsiteY97" fmla="*/ 674915 h 2688772"/>
              <a:gd name="connsiteX98" fmla="*/ 1513114 w 2900197"/>
              <a:gd name="connsiteY98" fmla="*/ 718458 h 2688772"/>
              <a:gd name="connsiteX99" fmla="*/ 1469571 w 2900197"/>
              <a:gd name="connsiteY99" fmla="*/ 816429 h 2688772"/>
              <a:gd name="connsiteX100" fmla="*/ 1447800 w 2900197"/>
              <a:gd name="connsiteY100" fmla="*/ 968829 h 2688772"/>
              <a:gd name="connsiteX101" fmla="*/ 1426028 w 2900197"/>
              <a:gd name="connsiteY101" fmla="*/ 1023258 h 2688772"/>
              <a:gd name="connsiteX102" fmla="*/ 1338943 w 2900197"/>
              <a:gd name="connsiteY102" fmla="*/ 1055915 h 2688772"/>
              <a:gd name="connsiteX103" fmla="*/ 1175657 w 2900197"/>
              <a:gd name="connsiteY103" fmla="*/ 1045029 h 2688772"/>
              <a:gd name="connsiteX104" fmla="*/ 1143000 w 2900197"/>
              <a:gd name="connsiteY104" fmla="*/ 1034143 h 2688772"/>
              <a:gd name="connsiteX105" fmla="*/ 1066800 w 2900197"/>
              <a:gd name="connsiteY105" fmla="*/ 979715 h 2688772"/>
              <a:gd name="connsiteX106" fmla="*/ 1023257 w 2900197"/>
              <a:gd name="connsiteY106" fmla="*/ 925286 h 2688772"/>
              <a:gd name="connsiteX107" fmla="*/ 968828 w 2900197"/>
              <a:gd name="connsiteY107" fmla="*/ 914400 h 2688772"/>
              <a:gd name="connsiteX108" fmla="*/ 903514 w 2900197"/>
              <a:gd name="connsiteY108" fmla="*/ 859972 h 2688772"/>
              <a:gd name="connsiteX109" fmla="*/ 816428 w 2900197"/>
              <a:gd name="connsiteY109" fmla="*/ 805543 h 2688772"/>
              <a:gd name="connsiteX110" fmla="*/ 762000 w 2900197"/>
              <a:gd name="connsiteY110" fmla="*/ 783772 h 2688772"/>
              <a:gd name="connsiteX111" fmla="*/ 729343 w 2900197"/>
              <a:gd name="connsiteY111" fmla="*/ 762000 h 2688772"/>
              <a:gd name="connsiteX112" fmla="*/ 620486 w 2900197"/>
              <a:gd name="connsiteY112" fmla="*/ 718458 h 2688772"/>
              <a:gd name="connsiteX113" fmla="*/ 337457 w 2900197"/>
              <a:gd name="connsiteY113" fmla="*/ 729343 h 2688772"/>
              <a:gd name="connsiteX114" fmla="*/ 283028 w 2900197"/>
              <a:gd name="connsiteY114" fmla="*/ 751115 h 2688772"/>
              <a:gd name="connsiteX115" fmla="*/ 97971 w 2900197"/>
              <a:gd name="connsiteY115" fmla="*/ 740229 h 2688772"/>
              <a:gd name="connsiteX116" fmla="*/ 76200 w 2900197"/>
              <a:gd name="connsiteY116" fmla="*/ 696686 h 2688772"/>
              <a:gd name="connsiteX117" fmla="*/ 54428 w 2900197"/>
              <a:gd name="connsiteY117" fmla="*/ 674915 h 2688772"/>
              <a:gd name="connsiteX118" fmla="*/ 65314 w 2900197"/>
              <a:gd name="connsiteY118" fmla="*/ 642258 h 2688772"/>
              <a:gd name="connsiteX119" fmla="*/ 87086 w 2900197"/>
              <a:gd name="connsiteY119" fmla="*/ 609600 h 268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900197" h="2688772">
                <a:moveTo>
                  <a:pt x="87086" y="609600"/>
                </a:moveTo>
                <a:lnTo>
                  <a:pt x="87086" y="609600"/>
                </a:lnTo>
                <a:cubicBezTo>
                  <a:pt x="65314" y="645886"/>
                  <a:pt x="39666" y="680112"/>
                  <a:pt x="21771" y="718458"/>
                </a:cubicBezTo>
                <a:cubicBezTo>
                  <a:pt x="17828" y="726906"/>
                  <a:pt x="482" y="835306"/>
                  <a:pt x="0" y="838200"/>
                </a:cubicBezTo>
                <a:cubicBezTo>
                  <a:pt x="3629" y="986972"/>
                  <a:pt x="-981" y="1136173"/>
                  <a:pt x="10886" y="1284515"/>
                </a:cubicBezTo>
                <a:cubicBezTo>
                  <a:pt x="13631" y="1318829"/>
                  <a:pt x="43543" y="1382486"/>
                  <a:pt x="43543" y="1382486"/>
                </a:cubicBezTo>
                <a:cubicBezTo>
                  <a:pt x="46665" y="1413711"/>
                  <a:pt x="45698" y="1484768"/>
                  <a:pt x="65314" y="1524000"/>
                </a:cubicBezTo>
                <a:cubicBezTo>
                  <a:pt x="71165" y="1535702"/>
                  <a:pt x="79829" y="1545772"/>
                  <a:pt x="87086" y="1556658"/>
                </a:cubicBezTo>
                <a:cubicBezTo>
                  <a:pt x="90714" y="1567544"/>
                  <a:pt x="95188" y="1578183"/>
                  <a:pt x="97971" y="1589315"/>
                </a:cubicBezTo>
                <a:cubicBezTo>
                  <a:pt x="104182" y="1614159"/>
                  <a:pt x="107301" y="1651516"/>
                  <a:pt x="119743" y="1676400"/>
                </a:cubicBezTo>
                <a:cubicBezTo>
                  <a:pt x="129205" y="1695324"/>
                  <a:pt x="142938" y="1711905"/>
                  <a:pt x="152400" y="1730829"/>
                </a:cubicBezTo>
                <a:cubicBezTo>
                  <a:pt x="157532" y="1741092"/>
                  <a:pt x="157382" y="1753647"/>
                  <a:pt x="163286" y="1763486"/>
                </a:cubicBezTo>
                <a:cubicBezTo>
                  <a:pt x="168566" y="1772287"/>
                  <a:pt x="179364" y="1776718"/>
                  <a:pt x="185057" y="1785258"/>
                </a:cubicBezTo>
                <a:cubicBezTo>
                  <a:pt x="194058" y="1798760"/>
                  <a:pt x="201130" y="1813606"/>
                  <a:pt x="206828" y="1828800"/>
                </a:cubicBezTo>
                <a:cubicBezTo>
                  <a:pt x="212081" y="1842808"/>
                  <a:pt x="209415" y="1859895"/>
                  <a:pt x="217714" y="1872343"/>
                </a:cubicBezTo>
                <a:cubicBezTo>
                  <a:pt x="224971" y="1883229"/>
                  <a:pt x="240155" y="1885942"/>
                  <a:pt x="250371" y="1894115"/>
                </a:cubicBezTo>
                <a:cubicBezTo>
                  <a:pt x="258385" y="1900526"/>
                  <a:pt x="264886" y="1908629"/>
                  <a:pt x="272143" y="1915886"/>
                </a:cubicBezTo>
                <a:cubicBezTo>
                  <a:pt x="272238" y="1916265"/>
                  <a:pt x="288707" y="1986879"/>
                  <a:pt x="293914" y="1992086"/>
                </a:cubicBezTo>
                <a:cubicBezTo>
                  <a:pt x="307368" y="2005540"/>
                  <a:pt x="350595" y="2018237"/>
                  <a:pt x="370114" y="2024743"/>
                </a:cubicBezTo>
                <a:cubicBezTo>
                  <a:pt x="469062" y="2090710"/>
                  <a:pt x="312816" y="1987291"/>
                  <a:pt x="457200" y="2079172"/>
                </a:cubicBezTo>
                <a:cubicBezTo>
                  <a:pt x="539548" y="2131575"/>
                  <a:pt x="494407" y="2113347"/>
                  <a:pt x="555171" y="2133600"/>
                </a:cubicBezTo>
                <a:cubicBezTo>
                  <a:pt x="587814" y="2166243"/>
                  <a:pt x="576573" y="2158522"/>
                  <a:pt x="631371" y="2188029"/>
                </a:cubicBezTo>
                <a:cubicBezTo>
                  <a:pt x="659947" y="2203416"/>
                  <a:pt x="695508" y="2208623"/>
                  <a:pt x="718457" y="2231572"/>
                </a:cubicBezTo>
                <a:cubicBezTo>
                  <a:pt x="729343" y="2242458"/>
                  <a:pt x="738126" y="2255964"/>
                  <a:pt x="751114" y="2264229"/>
                </a:cubicBezTo>
                <a:cubicBezTo>
                  <a:pt x="751126" y="2264237"/>
                  <a:pt x="859965" y="2318654"/>
                  <a:pt x="881743" y="2329543"/>
                </a:cubicBezTo>
                <a:cubicBezTo>
                  <a:pt x="896257" y="2336800"/>
                  <a:pt x="911784" y="2342314"/>
                  <a:pt x="925286" y="2351315"/>
                </a:cubicBezTo>
                <a:cubicBezTo>
                  <a:pt x="936172" y="2358572"/>
                  <a:pt x="946458" y="2366821"/>
                  <a:pt x="957943" y="2373086"/>
                </a:cubicBezTo>
                <a:cubicBezTo>
                  <a:pt x="1163650" y="2485290"/>
                  <a:pt x="975927" y="2383904"/>
                  <a:pt x="1077686" y="2427515"/>
                </a:cubicBezTo>
                <a:cubicBezTo>
                  <a:pt x="1092601" y="2433907"/>
                  <a:pt x="1105248" y="2446466"/>
                  <a:pt x="1121228" y="2449286"/>
                </a:cubicBezTo>
                <a:cubicBezTo>
                  <a:pt x="1167819" y="2457508"/>
                  <a:pt x="1215571" y="2456543"/>
                  <a:pt x="1262743" y="2460172"/>
                </a:cubicBezTo>
                <a:cubicBezTo>
                  <a:pt x="1277257" y="2471058"/>
                  <a:pt x="1289707" y="2485460"/>
                  <a:pt x="1306286" y="2492829"/>
                </a:cubicBezTo>
                <a:cubicBezTo>
                  <a:pt x="1323193" y="2500343"/>
                  <a:pt x="1342764" y="2499228"/>
                  <a:pt x="1360714" y="2503715"/>
                </a:cubicBezTo>
                <a:cubicBezTo>
                  <a:pt x="1371846" y="2506498"/>
                  <a:pt x="1382485" y="2510972"/>
                  <a:pt x="1393371" y="2514600"/>
                </a:cubicBezTo>
                <a:cubicBezTo>
                  <a:pt x="1475354" y="2569257"/>
                  <a:pt x="1371165" y="2505084"/>
                  <a:pt x="1469571" y="2547258"/>
                </a:cubicBezTo>
                <a:cubicBezTo>
                  <a:pt x="1481596" y="2552412"/>
                  <a:pt x="1490526" y="2563178"/>
                  <a:pt x="1502228" y="2569029"/>
                </a:cubicBezTo>
                <a:cubicBezTo>
                  <a:pt x="1532629" y="2584229"/>
                  <a:pt x="1583000" y="2586788"/>
                  <a:pt x="1611086" y="2590800"/>
                </a:cubicBezTo>
                <a:cubicBezTo>
                  <a:pt x="1629229" y="2598057"/>
                  <a:pt x="1646976" y="2606393"/>
                  <a:pt x="1665514" y="2612572"/>
                </a:cubicBezTo>
                <a:cubicBezTo>
                  <a:pt x="1725887" y="2632697"/>
                  <a:pt x="1786061" y="2629381"/>
                  <a:pt x="1850571" y="2634343"/>
                </a:cubicBezTo>
                <a:cubicBezTo>
                  <a:pt x="1872343" y="2645229"/>
                  <a:pt x="1892017" y="2662226"/>
                  <a:pt x="1915886" y="2667000"/>
                </a:cubicBezTo>
                <a:cubicBezTo>
                  <a:pt x="1965826" y="2676988"/>
                  <a:pt x="2017586" y="2673057"/>
                  <a:pt x="2068286" y="2677886"/>
                </a:cubicBezTo>
                <a:cubicBezTo>
                  <a:pt x="2093828" y="2680319"/>
                  <a:pt x="2119086" y="2685143"/>
                  <a:pt x="2144486" y="2688772"/>
                </a:cubicBezTo>
                <a:cubicBezTo>
                  <a:pt x="2227943" y="2685143"/>
                  <a:pt x="2311872" y="2687461"/>
                  <a:pt x="2394857" y="2677886"/>
                </a:cubicBezTo>
                <a:cubicBezTo>
                  <a:pt x="2407854" y="2676386"/>
                  <a:pt x="2415812" y="2661966"/>
                  <a:pt x="2427514" y="2656115"/>
                </a:cubicBezTo>
                <a:cubicBezTo>
                  <a:pt x="2437777" y="2650983"/>
                  <a:pt x="2449624" y="2649749"/>
                  <a:pt x="2460171" y="2645229"/>
                </a:cubicBezTo>
                <a:cubicBezTo>
                  <a:pt x="2539040" y="2611428"/>
                  <a:pt x="2466393" y="2630922"/>
                  <a:pt x="2558143" y="2612572"/>
                </a:cubicBezTo>
                <a:cubicBezTo>
                  <a:pt x="2565400" y="2601686"/>
                  <a:pt x="2571741" y="2590131"/>
                  <a:pt x="2579914" y="2579915"/>
                </a:cubicBezTo>
                <a:cubicBezTo>
                  <a:pt x="2586325" y="2571901"/>
                  <a:pt x="2596246" y="2566846"/>
                  <a:pt x="2601686" y="2558143"/>
                </a:cubicBezTo>
                <a:cubicBezTo>
                  <a:pt x="2614587" y="2537502"/>
                  <a:pt x="2623457" y="2514600"/>
                  <a:pt x="2634343" y="2492829"/>
                </a:cubicBezTo>
                <a:cubicBezTo>
                  <a:pt x="2637971" y="2474686"/>
                  <a:pt x="2638586" y="2455669"/>
                  <a:pt x="2645228" y="2438400"/>
                </a:cubicBezTo>
                <a:cubicBezTo>
                  <a:pt x="2656878" y="2408108"/>
                  <a:pt x="2676717" y="2381448"/>
                  <a:pt x="2688771" y="2351315"/>
                </a:cubicBezTo>
                <a:lnTo>
                  <a:pt x="2710543" y="2296886"/>
                </a:lnTo>
                <a:cubicBezTo>
                  <a:pt x="2712885" y="2285178"/>
                  <a:pt x="2722271" y="2226537"/>
                  <a:pt x="2732314" y="2209800"/>
                </a:cubicBezTo>
                <a:cubicBezTo>
                  <a:pt x="2737594" y="2200999"/>
                  <a:pt x="2746829" y="2195286"/>
                  <a:pt x="2754086" y="2188029"/>
                </a:cubicBezTo>
                <a:cubicBezTo>
                  <a:pt x="2761570" y="2150605"/>
                  <a:pt x="2765605" y="2125938"/>
                  <a:pt x="2775857" y="2090058"/>
                </a:cubicBezTo>
                <a:cubicBezTo>
                  <a:pt x="2803506" y="1993288"/>
                  <a:pt x="2764231" y="2158333"/>
                  <a:pt x="2808514" y="1981200"/>
                </a:cubicBezTo>
                <a:cubicBezTo>
                  <a:pt x="2824665" y="1916596"/>
                  <a:pt x="2816460" y="1924310"/>
                  <a:pt x="2830286" y="1850572"/>
                </a:cubicBezTo>
                <a:cubicBezTo>
                  <a:pt x="2855793" y="1714534"/>
                  <a:pt x="2843723" y="1795547"/>
                  <a:pt x="2862943" y="1709058"/>
                </a:cubicBezTo>
                <a:cubicBezTo>
                  <a:pt x="2866957" y="1690996"/>
                  <a:pt x="2870200" y="1672772"/>
                  <a:pt x="2873828" y="1654629"/>
                </a:cubicBezTo>
                <a:cubicBezTo>
                  <a:pt x="2877457" y="1596572"/>
                  <a:pt x="2878624" y="1538309"/>
                  <a:pt x="2884714" y="1480458"/>
                </a:cubicBezTo>
                <a:cubicBezTo>
                  <a:pt x="2885915" y="1469046"/>
                  <a:pt x="2895600" y="1459275"/>
                  <a:pt x="2895600" y="1447800"/>
                </a:cubicBezTo>
                <a:cubicBezTo>
                  <a:pt x="2895600" y="1070178"/>
                  <a:pt x="2918265" y="1173345"/>
                  <a:pt x="2862943" y="979715"/>
                </a:cubicBezTo>
                <a:cubicBezTo>
                  <a:pt x="2860034" y="944810"/>
                  <a:pt x="2852301" y="821115"/>
                  <a:pt x="2841171" y="772886"/>
                </a:cubicBezTo>
                <a:cubicBezTo>
                  <a:pt x="2832021" y="733236"/>
                  <a:pt x="2811915" y="691242"/>
                  <a:pt x="2797628" y="653143"/>
                </a:cubicBezTo>
                <a:cubicBezTo>
                  <a:pt x="2793599" y="642399"/>
                  <a:pt x="2790371" y="631372"/>
                  <a:pt x="2786743" y="620486"/>
                </a:cubicBezTo>
                <a:cubicBezTo>
                  <a:pt x="2784220" y="602826"/>
                  <a:pt x="2775970" y="526407"/>
                  <a:pt x="2764971" y="500743"/>
                </a:cubicBezTo>
                <a:cubicBezTo>
                  <a:pt x="2759817" y="488718"/>
                  <a:pt x="2750457" y="478972"/>
                  <a:pt x="2743200" y="468086"/>
                </a:cubicBezTo>
                <a:cubicBezTo>
                  <a:pt x="2738094" y="401708"/>
                  <a:pt x="2745660" y="350457"/>
                  <a:pt x="2721428" y="293915"/>
                </a:cubicBezTo>
                <a:cubicBezTo>
                  <a:pt x="2715036" y="279000"/>
                  <a:pt x="2706914" y="264886"/>
                  <a:pt x="2699657" y="250372"/>
                </a:cubicBezTo>
                <a:cubicBezTo>
                  <a:pt x="2693082" y="164903"/>
                  <a:pt x="2695808" y="126117"/>
                  <a:pt x="2677886" y="54429"/>
                </a:cubicBezTo>
                <a:cubicBezTo>
                  <a:pt x="2675103" y="43297"/>
                  <a:pt x="2670629" y="32658"/>
                  <a:pt x="2667000" y="21772"/>
                </a:cubicBezTo>
                <a:cubicBezTo>
                  <a:pt x="2652486" y="36286"/>
                  <a:pt x="2629948" y="45842"/>
                  <a:pt x="2623457" y="65315"/>
                </a:cubicBezTo>
                <a:cubicBezTo>
                  <a:pt x="2619828" y="76201"/>
                  <a:pt x="2618144" y="87941"/>
                  <a:pt x="2612571" y="97972"/>
                </a:cubicBezTo>
                <a:cubicBezTo>
                  <a:pt x="2587105" y="143810"/>
                  <a:pt x="2564417" y="173459"/>
                  <a:pt x="2525486" y="206829"/>
                </a:cubicBezTo>
                <a:cubicBezTo>
                  <a:pt x="2515553" y="215343"/>
                  <a:pt x="2504975" y="223741"/>
                  <a:pt x="2492828" y="228600"/>
                </a:cubicBezTo>
                <a:cubicBezTo>
                  <a:pt x="2468301" y="238411"/>
                  <a:pt x="2442028" y="243115"/>
                  <a:pt x="2416628" y="250372"/>
                </a:cubicBezTo>
                <a:cubicBezTo>
                  <a:pt x="2381982" y="273470"/>
                  <a:pt x="2344237" y="292466"/>
                  <a:pt x="2318657" y="326572"/>
                </a:cubicBezTo>
                <a:cubicBezTo>
                  <a:pt x="2301117" y="349959"/>
                  <a:pt x="2284198" y="398230"/>
                  <a:pt x="2253343" y="413658"/>
                </a:cubicBezTo>
                <a:cubicBezTo>
                  <a:pt x="2236794" y="421932"/>
                  <a:pt x="2217057" y="420915"/>
                  <a:pt x="2198914" y="424543"/>
                </a:cubicBezTo>
                <a:cubicBezTo>
                  <a:pt x="2177143" y="420915"/>
                  <a:pt x="2151560" y="426487"/>
                  <a:pt x="2133600" y="413658"/>
                </a:cubicBezTo>
                <a:cubicBezTo>
                  <a:pt x="2121426" y="404962"/>
                  <a:pt x="2128607" y="383866"/>
                  <a:pt x="2122714" y="370115"/>
                </a:cubicBezTo>
                <a:cubicBezTo>
                  <a:pt x="2117560" y="358090"/>
                  <a:pt x="2106256" y="349413"/>
                  <a:pt x="2100943" y="337458"/>
                </a:cubicBezTo>
                <a:cubicBezTo>
                  <a:pt x="2091622" y="316487"/>
                  <a:pt x="2087694" y="293451"/>
                  <a:pt x="2079171" y="272143"/>
                </a:cubicBezTo>
                <a:cubicBezTo>
                  <a:pt x="2073144" y="257076"/>
                  <a:pt x="2064657" y="243114"/>
                  <a:pt x="2057400" y="228600"/>
                </a:cubicBezTo>
                <a:cubicBezTo>
                  <a:pt x="2035641" y="119811"/>
                  <a:pt x="2066131" y="219926"/>
                  <a:pt x="2013857" y="141515"/>
                </a:cubicBezTo>
                <a:cubicBezTo>
                  <a:pt x="1987835" y="102482"/>
                  <a:pt x="2022251" y="106366"/>
                  <a:pt x="1981200" y="65315"/>
                </a:cubicBezTo>
                <a:cubicBezTo>
                  <a:pt x="1973086" y="57201"/>
                  <a:pt x="1959429" y="58058"/>
                  <a:pt x="1948543" y="54429"/>
                </a:cubicBezTo>
                <a:cubicBezTo>
                  <a:pt x="1941286" y="47172"/>
                  <a:pt x="1935311" y="38351"/>
                  <a:pt x="1926771" y="32658"/>
                </a:cubicBezTo>
                <a:cubicBezTo>
                  <a:pt x="1888139" y="6904"/>
                  <a:pt x="1874673" y="9175"/>
                  <a:pt x="1828800" y="0"/>
                </a:cubicBezTo>
                <a:cubicBezTo>
                  <a:pt x="1810657" y="10886"/>
                  <a:pt x="1793296" y="23196"/>
                  <a:pt x="1774371" y="32658"/>
                </a:cubicBezTo>
                <a:cubicBezTo>
                  <a:pt x="1764108" y="37790"/>
                  <a:pt x="1749828" y="35429"/>
                  <a:pt x="1741714" y="43543"/>
                </a:cubicBezTo>
                <a:cubicBezTo>
                  <a:pt x="1733600" y="51657"/>
                  <a:pt x="1735348" y="65653"/>
                  <a:pt x="1730828" y="76200"/>
                </a:cubicBezTo>
                <a:cubicBezTo>
                  <a:pt x="1709335" y="126349"/>
                  <a:pt x="1713736" y="115064"/>
                  <a:pt x="1676400" y="152400"/>
                </a:cubicBezTo>
                <a:cubicBezTo>
                  <a:pt x="1672771" y="185057"/>
                  <a:pt x="1671662" y="218094"/>
                  <a:pt x="1665514" y="250372"/>
                </a:cubicBezTo>
                <a:cubicBezTo>
                  <a:pt x="1657116" y="294462"/>
                  <a:pt x="1632857" y="381000"/>
                  <a:pt x="1632857" y="381000"/>
                </a:cubicBezTo>
                <a:cubicBezTo>
                  <a:pt x="1607087" y="612929"/>
                  <a:pt x="1648798" y="388677"/>
                  <a:pt x="1589314" y="522515"/>
                </a:cubicBezTo>
                <a:cubicBezTo>
                  <a:pt x="1581800" y="539422"/>
                  <a:pt x="1582915" y="558993"/>
                  <a:pt x="1578428" y="576943"/>
                </a:cubicBezTo>
                <a:cubicBezTo>
                  <a:pt x="1569414" y="613000"/>
                  <a:pt x="1567058" y="610328"/>
                  <a:pt x="1545771" y="642258"/>
                </a:cubicBezTo>
                <a:cubicBezTo>
                  <a:pt x="1542143" y="653144"/>
                  <a:pt x="1539406" y="664368"/>
                  <a:pt x="1534886" y="674915"/>
                </a:cubicBezTo>
                <a:cubicBezTo>
                  <a:pt x="1528494" y="689831"/>
                  <a:pt x="1517777" y="702915"/>
                  <a:pt x="1513114" y="718458"/>
                </a:cubicBezTo>
                <a:cubicBezTo>
                  <a:pt x="1484363" y="814291"/>
                  <a:pt x="1528530" y="757470"/>
                  <a:pt x="1469571" y="816429"/>
                </a:cubicBezTo>
                <a:cubicBezTo>
                  <a:pt x="1467148" y="835812"/>
                  <a:pt x="1455046" y="942262"/>
                  <a:pt x="1447800" y="968829"/>
                </a:cubicBezTo>
                <a:cubicBezTo>
                  <a:pt x="1442658" y="987681"/>
                  <a:pt x="1438745" y="1008422"/>
                  <a:pt x="1426028" y="1023258"/>
                </a:cubicBezTo>
                <a:cubicBezTo>
                  <a:pt x="1410504" y="1041370"/>
                  <a:pt x="1360059" y="1050636"/>
                  <a:pt x="1338943" y="1055915"/>
                </a:cubicBezTo>
                <a:cubicBezTo>
                  <a:pt x="1284514" y="1052286"/>
                  <a:pt x="1229873" y="1051053"/>
                  <a:pt x="1175657" y="1045029"/>
                </a:cubicBezTo>
                <a:cubicBezTo>
                  <a:pt x="1164253" y="1043762"/>
                  <a:pt x="1152337" y="1040812"/>
                  <a:pt x="1143000" y="1034143"/>
                </a:cubicBezTo>
                <a:cubicBezTo>
                  <a:pt x="1052604" y="969574"/>
                  <a:pt x="1140586" y="1004309"/>
                  <a:pt x="1066800" y="979715"/>
                </a:cubicBezTo>
                <a:cubicBezTo>
                  <a:pt x="1060428" y="970158"/>
                  <a:pt x="1037732" y="931490"/>
                  <a:pt x="1023257" y="925286"/>
                </a:cubicBezTo>
                <a:cubicBezTo>
                  <a:pt x="1006251" y="917997"/>
                  <a:pt x="986971" y="918029"/>
                  <a:pt x="968828" y="914400"/>
                </a:cubicBezTo>
                <a:cubicBezTo>
                  <a:pt x="887754" y="860351"/>
                  <a:pt x="987322" y="929813"/>
                  <a:pt x="903514" y="859972"/>
                </a:cubicBezTo>
                <a:cubicBezTo>
                  <a:pt x="890558" y="849175"/>
                  <a:pt x="821745" y="808202"/>
                  <a:pt x="816428" y="805543"/>
                </a:cubicBezTo>
                <a:cubicBezTo>
                  <a:pt x="798951" y="796804"/>
                  <a:pt x="779477" y="792511"/>
                  <a:pt x="762000" y="783772"/>
                </a:cubicBezTo>
                <a:cubicBezTo>
                  <a:pt x="750298" y="777921"/>
                  <a:pt x="741222" y="767483"/>
                  <a:pt x="729343" y="762000"/>
                </a:cubicBezTo>
                <a:cubicBezTo>
                  <a:pt x="693859" y="745623"/>
                  <a:pt x="620486" y="718458"/>
                  <a:pt x="620486" y="718458"/>
                </a:cubicBezTo>
                <a:cubicBezTo>
                  <a:pt x="526143" y="722086"/>
                  <a:pt x="431431" y="720249"/>
                  <a:pt x="337457" y="729343"/>
                </a:cubicBezTo>
                <a:cubicBezTo>
                  <a:pt x="318007" y="731225"/>
                  <a:pt x="302549" y="750228"/>
                  <a:pt x="283028" y="751115"/>
                </a:cubicBezTo>
                <a:cubicBezTo>
                  <a:pt x="221299" y="753921"/>
                  <a:pt x="159657" y="743858"/>
                  <a:pt x="97971" y="740229"/>
                </a:cubicBezTo>
                <a:cubicBezTo>
                  <a:pt x="90714" y="725715"/>
                  <a:pt x="85201" y="710188"/>
                  <a:pt x="76200" y="696686"/>
                </a:cubicBezTo>
                <a:cubicBezTo>
                  <a:pt x="70507" y="688147"/>
                  <a:pt x="56441" y="684979"/>
                  <a:pt x="54428" y="674915"/>
                </a:cubicBezTo>
                <a:cubicBezTo>
                  <a:pt x="52178" y="663663"/>
                  <a:pt x="60794" y="652805"/>
                  <a:pt x="65314" y="642258"/>
                </a:cubicBezTo>
                <a:cubicBezTo>
                  <a:pt x="85367" y="595470"/>
                  <a:pt x="83457" y="615043"/>
                  <a:pt x="87086" y="60960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>
            <a:hlinkClick r:id="rId7" action="ppaction://hlinksldjump"/>
          </p:cNvPr>
          <p:cNvSpPr/>
          <p:nvPr/>
        </p:nvSpPr>
        <p:spPr>
          <a:xfrm>
            <a:off x="2960914" y="2133600"/>
            <a:ext cx="816429" cy="968829"/>
          </a:xfrm>
          <a:custGeom>
            <a:avLst/>
            <a:gdLst>
              <a:gd name="connsiteX0" fmla="*/ 566057 w 816429"/>
              <a:gd name="connsiteY0" fmla="*/ 108857 h 968829"/>
              <a:gd name="connsiteX1" fmla="*/ 566057 w 816429"/>
              <a:gd name="connsiteY1" fmla="*/ 108857 h 968829"/>
              <a:gd name="connsiteX2" fmla="*/ 468086 w 816429"/>
              <a:gd name="connsiteY2" fmla="*/ 87086 h 968829"/>
              <a:gd name="connsiteX3" fmla="*/ 435429 w 816429"/>
              <a:gd name="connsiteY3" fmla="*/ 76200 h 968829"/>
              <a:gd name="connsiteX4" fmla="*/ 402772 w 816429"/>
              <a:gd name="connsiteY4" fmla="*/ 54429 h 968829"/>
              <a:gd name="connsiteX5" fmla="*/ 326572 w 816429"/>
              <a:gd name="connsiteY5" fmla="*/ 21771 h 968829"/>
              <a:gd name="connsiteX6" fmla="*/ 304800 w 816429"/>
              <a:gd name="connsiteY6" fmla="*/ 0 h 968829"/>
              <a:gd name="connsiteX7" fmla="*/ 174172 w 816429"/>
              <a:gd name="connsiteY7" fmla="*/ 21771 h 968829"/>
              <a:gd name="connsiteX8" fmla="*/ 76200 w 816429"/>
              <a:gd name="connsiteY8" fmla="*/ 65314 h 968829"/>
              <a:gd name="connsiteX9" fmla="*/ 32657 w 816429"/>
              <a:gd name="connsiteY9" fmla="*/ 108857 h 968829"/>
              <a:gd name="connsiteX10" fmla="*/ 0 w 816429"/>
              <a:gd name="connsiteY10" fmla="*/ 217714 h 968829"/>
              <a:gd name="connsiteX11" fmla="*/ 10886 w 816429"/>
              <a:gd name="connsiteY11" fmla="*/ 500743 h 968829"/>
              <a:gd name="connsiteX12" fmla="*/ 21772 w 816429"/>
              <a:gd name="connsiteY12" fmla="*/ 555171 h 968829"/>
              <a:gd name="connsiteX13" fmla="*/ 32657 w 816429"/>
              <a:gd name="connsiteY13" fmla="*/ 620486 h 968829"/>
              <a:gd name="connsiteX14" fmla="*/ 43543 w 816429"/>
              <a:gd name="connsiteY14" fmla="*/ 696686 h 968829"/>
              <a:gd name="connsiteX15" fmla="*/ 87086 w 816429"/>
              <a:gd name="connsiteY15" fmla="*/ 805543 h 968829"/>
              <a:gd name="connsiteX16" fmla="*/ 119743 w 816429"/>
              <a:gd name="connsiteY16" fmla="*/ 849086 h 968829"/>
              <a:gd name="connsiteX17" fmla="*/ 174172 w 816429"/>
              <a:gd name="connsiteY17" fmla="*/ 903514 h 968829"/>
              <a:gd name="connsiteX18" fmla="*/ 217715 w 816429"/>
              <a:gd name="connsiteY18" fmla="*/ 914400 h 968829"/>
              <a:gd name="connsiteX19" fmla="*/ 250372 w 816429"/>
              <a:gd name="connsiteY19" fmla="*/ 947057 h 968829"/>
              <a:gd name="connsiteX20" fmla="*/ 391886 w 816429"/>
              <a:gd name="connsiteY20" fmla="*/ 957943 h 968829"/>
              <a:gd name="connsiteX21" fmla="*/ 457200 w 816429"/>
              <a:gd name="connsiteY21" fmla="*/ 968829 h 968829"/>
              <a:gd name="connsiteX22" fmla="*/ 674915 w 816429"/>
              <a:gd name="connsiteY22" fmla="*/ 957943 h 968829"/>
              <a:gd name="connsiteX23" fmla="*/ 729343 w 816429"/>
              <a:gd name="connsiteY23" fmla="*/ 903514 h 968829"/>
              <a:gd name="connsiteX24" fmla="*/ 772886 w 816429"/>
              <a:gd name="connsiteY24" fmla="*/ 892629 h 968829"/>
              <a:gd name="connsiteX25" fmla="*/ 794657 w 816429"/>
              <a:gd name="connsiteY25" fmla="*/ 849086 h 968829"/>
              <a:gd name="connsiteX26" fmla="*/ 816429 w 816429"/>
              <a:gd name="connsiteY26" fmla="*/ 772886 h 968829"/>
              <a:gd name="connsiteX27" fmla="*/ 805543 w 816429"/>
              <a:gd name="connsiteY27" fmla="*/ 304800 h 968829"/>
              <a:gd name="connsiteX28" fmla="*/ 762000 w 816429"/>
              <a:gd name="connsiteY28" fmla="*/ 239486 h 968829"/>
              <a:gd name="connsiteX29" fmla="*/ 718457 w 816429"/>
              <a:gd name="connsiteY29" fmla="*/ 185057 h 968829"/>
              <a:gd name="connsiteX30" fmla="*/ 685800 w 816429"/>
              <a:gd name="connsiteY30" fmla="*/ 163286 h 968829"/>
              <a:gd name="connsiteX31" fmla="*/ 674915 w 816429"/>
              <a:gd name="connsiteY31" fmla="*/ 130629 h 968829"/>
              <a:gd name="connsiteX32" fmla="*/ 609600 w 816429"/>
              <a:gd name="connsiteY32" fmla="*/ 108857 h 968829"/>
              <a:gd name="connsiteX33" fmla="*/ 566057 w 816429"/>
              <a:gd name="connsiteY33" fmla="*/ 108857 h 96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16429" h="968829">
                <a:moveTo>
                  <a:pt x="566057" y="108857"/>
                </a:moveTo>
                <a:lnTo>
                  <a:pt x="566057" y="108857"/>
                </a:lnTo>
                <a:cubicBezTo>
                  <a:pt x="533400" y="101600"/>
                  <a:pt x="500541" y="95200"/>
                  <a:pt x="468086" y="87086"/>
                </a:cubicBezTo>
                <a:cubicBezTo>
                  <a:pt x="456954" y="84303"/>
                  <a:pt x="445692" y="81332"/>
                  <a:pt x="435429" y="76200"/>
                </a:cubicBezTo>
                <a:cubicBezTo>
                  <a:pt x="423727" y="70349"/>
                  <a:pt x="414474" y="60280"/>
                  <a:pt x="402772" y="54429"/>
                </a:cubicBezTo>
                <a:cubicBezTo>
                  <a:pt x="344714" y="25400"/>
                  <a:pt x="394530" y="67076"/>
                  <a:pt x="326572" y="21771"/>
                </a:cubicBezTo>
                <a:cubicBezTo>
                  <a:pt x="318032" y="16078"/>
                  <a:pt x="312057" y="7257"/>
                  <a:pt x="304800" y="0"/>
                </a:cubicBezTo>
                <a:cubicBezTo>
                  <a:pt x="261257" y="7257"/>
                  <a:pt x="217142" y="11660"/>
                  <a:pt x="174172" y="21771"/>
                </a:cubicBezTo>
                <a:cubicBezTo>
                  <a:pt x="147922" y="27948"/>
                  <a:pt x="101308" y="52760"/>
                  <a:pt x="76200" y="65314"/>
                </a:cubicBezTo>
                <a:cubicBezTo>
                  <a:pt x="61686" y="79828"/>
                  <a:pt x="40280" y="89799"/>
                  <a:pt x="32657" y="108857"/>
                </a:cubicBezTo>
                <a:cubicBezTo>
                  <a:pt x="4015" y="180465"/>
                  <a:pt x="14718" y="144125"/>
                  <a:pt x="0" y="217714"/>
                </a:cubicBezTo>
                <a:cubicBezTo>
                  <a:pt x="3629" y="312057"/>
                  <a:pt x="4807" y="406526"/>
                  <a:pt x="10886" y="500743"/>
                </a:cubicBezTo>
                <a:cubicBezTo>
                  <a:pt x="12077" y="519207"/>
                  <a:pt x="18462" y="536967"/>
                  <a:pt x="21772" y="555171"/>
                </a:cubicBezTo>
                <a:cubicBezTo>
                  <a:pt x="25720" y="576887"/>
                  <a:pt x="29301" y="598671"/>
                  <a:pt x="32657" y="620486"/>
                </a:cubicBezTo>
                <a:cubicBezTo>
                  <a:pt x="36558" y="645846"/>
                  <a:pt x="37773" y="671685"/>
                  <a:pt x="43543" y="696686"/>
                </a:cubicBezTo>
                <a:cubicBezTo>
                  <a:pt x="50692" y="727665"/>
                  <a:pt x="69021" y="776638"/>
                  <a:pt x="87086" y="805543"/>
                </a:cubicBezTo>
                <a:cubicBezTo>
                  <a:pt x="96702" y="820928"/>
                  <a:pt x="109198" y="834323"/>
                  <a:pt x="119743" y="849086"/>
                </a:cubicBezTo>
                <a:cubicBezTo>
                  <a:pt x="141087" y="878968"/>
                  <a:pt x="138314" y="888146"/>
                  <a:pt x="174172" y="903514"/>
                </a:cubicBezTo>
                <a:cubicBezTo>
                  <a:pt x="187923" y="909407"/>
                  <a:pt x="203201" y="910771"/>
                  <a:pt x="217715" y="914400"/>
                </a:cubicBezTo>
                <a:cubicBezTo>
                  <a:pt x="228601" y="925286"/>
                  <a:pt x="235437" y="943323"/>
                  <a:pt x="250372" y="947057"/>
                </a:cubicBezTo>
                <a:cubicBezTo>
                  <a:pt x="296270" y="958532"/>
                  <a:pt x="344835" y="952990"/>
                  <a:pt x="391886" y="957943"/>
                </a:cubicBezTo>
                <a:cubicBezTo>
                  <a:pt x="413836" y="960254"/>
                  <a:pt x="435429" y="965200"/>
                  <a:pt x="457200" y="968829"/>
                </a:cubicBezTo>
                <a:lnTo>
                  <a:pt x="674915" y="957943"/>
                </a:lnTo>
                <a:cubicBezTo>
                  <a:pt x="699864" y="951955"/>
                  <a:pt x="704451" y="909737"/>
                  <a:pt x="729343" y="903514"/>
                </a:cubicBezTo>
                <a:lnTo>
                  <a:pt x="772886" y="892629"/>
                </a:lnTo>
                <a:cubicBezTo>
                  <a:pt x="780143" y="878115"/>
                  <a:pt x="788265" y="864001"/>
                  <a:pt x="794657" y="849086"/>
                </a:cubicBezTo>
                <a:cubicBezTo>
                  <a:pt x="804028" y="827220"/>
                  <a:pt x="810904" y="794985"/>
                  <a:pt x="816429" y="772886"/>
                </a:cubicBezTo>
                <a:cubicBezTo>
                  <a:pt x="812800" y="616857"/>
                  <a:pt x="821386" y="460065"/>
                  <a:pt x="805543" y="304800"/>
                </a:cubicBezTo>
                <a:cubicBezTo>
                  <a:pt x="802887" y="278769"/>
                  <a:pt x="776514" y="261257"/>
                  <a:pt x="762000" y="239486"/>
                </a:cubicBezTo>
                <a:cubicBezTo>
                  <a:pt x="745834" y="215237"/>
                  <a:pt x="740617" y="202785"/>
                  <a:pt x="718457" y="185057"/>
                </a:cubicBezTo>
                <a:cubicBezTo>
                  <a:pt x="708241" y="176884"/>
                  <a:pt x="696686" y="170543"/>
                  <a:pt x="685800" y="163286"/>
                </a:cubicBezTo>
                <a:cubicBezTo>
                  <a:pt x="682172" y="152400"/>
                  <a:pt x="684252" y="137298"/>
                  <a:pt x="674915" y="130629"/>
                </a:cubicBezTo>
                <a:cubicBezTo>
                  <a:pt x="656240" y="117290"/>
                  <a:pt x="609600" y="108857"/>
                  <a:pt x="609600" y="108857"/>
                </a:cubicBezTo>
                <a:cubicBezTo>
                  <a:pt x="557348" y="69669"/>
                  <a:pt x="573314" y="108857"/>
                  <a:pt x="566057" y="10885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>
            <a:hlinkClick r:id="rId7" action="ppaction://hlinksldjump"/>
          </p:cNvPr>
          <p:cNvSpPr/>
          <p:nvPr/>
        </p:nvSpPr>
        <p:spPr>
          <a:xfrm>
            <a:off x="4775624" y="1718820"/>
            <a:ext cx="700464" cy="1078809"/>
          </a:xfrm>
          <a:custGeom>
            <a:avLst/>
            <a:gdLst>
              <a:gd name="connsiteX0" fmla="*/ 384205 w 700464"/>
              <a:gd name="connsiteY0" fmla="*/ 44666 h 1078809"/>
              <a:gd name="connsiteX1" fmla="*/ 384205 w 700464"/>
              <a:gd name="connsiteY1" fmla="*/ 44666 h 1078809"/>
              <a:gd name="connsiteX2" fmla="*/ 264462 w 700464"/>
              <a:gd name="connsiteY2" fmla="*/ 66437 h 1078809"/>
              <a:gd name="connsiteX3" fmla="*/ 242690 w 700464"/>
              <a:gd name="connsiteY3" fmla="*/ 88209 h 1078809"/>
              <a:gd name="connsiteX4" fmla="*/ 166490 w 700464"/>
              <a:gd name="connsiteY4" fmla="*/ 109980 h 1078809"/>
              <a:gd name="connsiteX5" fmla="*/ 122947 w 700464"/>
              <a:gd name="connsiteY5" fmla="*/ 164409 h 1078809"/>
              <a:gd name="connsiteX6" fmla="*/ 90290 w 700464"/>
              <a:gd name="connsiteY6" fmla="*/ 186180 h 1078809"/>
              <a:gd name="connsiteX7" fmla="*/ 68519 w 700464"/>
              <a:gd name="connsiteY7" fmla="*/ 240609 h 1078809"/>
              <a:gd name="connsiteX8" fmla="*/ 46747 w 700464"/>
              <a:gd name="connsiteY8" fmla="*/ 327694 h 1078809"/>
              <a:gd name="connsiteX9" fmla="*/ 24976 w 700464"/>
              <a:gd name="connsiteY9" fmla="*/ 349466 h 1078809"/>
              <a:gd name="connsiteX10" fmla="*/ 14090 w 700464"/>
              <a:gd name="connsiteY10" fmla="*/ 436551 h 1078809"/>
              <a:gd name="connsiteX11" fmla="*/ 14090 w 700464"/>
              <a:gd name="connsiteY11" fmla="*/ 578066 h 1078809"/>
              <a:gd name="connsiteX12" fmla="*/ 90290 w 700464"/>
              <a:gd name="connsiteY12" fmla="*/ 654266 h 1078809"/>
              <a:gd name="connsiteX13" fmla="*/ 122947 w 700464"/>
              <a:gd name="connsiteY13" fmla="*/ 686923 h 1078809"/>
              <a:gd name="connsiteX14" fmla="*/ 199147 w 700464"/>
              <a:gd name="connsiteY14" fmla="*/ 719580 h 1078809"/>
              <a:gd name="connsiteX15" fmla="*/ 253576 w 700464"/>
              <a:gd name="connsiteY15" fmla="*/ 752237 h 1078809"/>
              <a:gd name="connsiteX16" fmla="*/ 308005 w 700464"/>
              <a:gd name="connsiteY16" fmla="*/ 806666 h 1078809"/>
              <a:gd name="connsiteX17" fmla="*/ 373319 w 700464"/>
              <a:gd name="connsiteY17" fmla="*/ 861094 h 1078809"/>
              <a:gd name="connsiteX18" fmla="*/ 449519 w 700464"/>
              <a:gd name="connsiteY18" fmla="*/ 959066 h 1078809"/>
              <a:gd name="connsiteX19" fmla="*/ 460405 w 700464"/>
              <a:gd name="connsiteY19" fmla="*/ 1013494 h 1078809"/>
              <a:gd name="connsiteX20" fmla="*/ 514833 w 700464"/>
              <a:gd name="connsiteY20" fmla="*/ 1067923 h 1078809"/>
              <a:gd name="connsiteX21" fmla="*/ 547490 w 700464"/>
              <a:gd name="connsiteY21" fmla="*/ 1078809 h 1078809"/>
              <a:gd name="connsiteX22" fmla="*/ 569262 w 700464"/>
              <a:gd name="connsiteY22" fmla="*/ 1057037 h 1078809"/>
              <a:gd name="connsiteX23" fmla="*/ 612805 w 700464"/>
              <a:gd name="connsiteY23" fmla="*/ 1035266 h 1078809"/>
              <a:gd name="connsiteX24" fmla="*/ 645462 w 700464"/>
              <a:gd name="connsiteY24" fmla="*/ 948180 h 1078809"/>
              <a:gd name="connsiteX25" fmla="*/ 667233 w 700464"/>
              <a:gd name="connsiteY25" fmla="*/ 904637 h 1078809"/>
              <a:gd name="connsiteX26" fmla="*/ 678119 w 700464"/>
              <a:gd name="connsiteY26" fmla="*/ 774009 h 1078809"/>
              <a:gd name="connsiteX27" fmla="*/ 699890 w 700464"/>
              <a:gd name="connsiteY27" fmla="*/ 665151 h 1078809"/>
              <a:gd name="connsiteX28" fmla="*/ 689005 w 700464"/>
              <a:gd name="connsiteY28" fmla="*/ 371237 h 1078809"/>
              <a:gd name="connsiteX29" fmla="*/ 678119 w 700464"/>
              <a:gd name="connsiteY29" fmla="*/ 338580 h 1078809"/>
              <a:gd name="connsiteX30" fmla="*/ 634576 w 700464"/>
              <a:gd name="connsiteY30" fmla="*/ 229723 h 1078809"/>
              <a:gd name="connsiteX31" fmla="*/ 623690 w 700464"/>
              <a:gd name="connsiteY31" fmla="*/ 197066 h 1078809"/>
              <a:gd name="connsiteX32" fmla="*/ 612805 w 700464"/>
              <a:gd name="connsiteY32" fmla="*/ 153523 h 1078809"/>
              <a:gd name="connsiteX33" fmla="*/ 569262 w 700464"/>
              <a:gd name="connsiteY33" fmla="*/ 88209 h 1078809"/>
              <a:gd name="connsiteX34" fmla="*/ 547490 w 700464"/>
              <a:gd name="connsiteY34" fmla="*/ 66437 h 1078809"/>
              <a:gd name="connsiteX35" fmla="*/ 460405 w 700464"/>
              <a:gd name="connsiteY35" fmla="*/ 33780 h 1078809"/>
              <a:gd name="connsiteX36" fmla="*/ 362433 w 700464"/>
              <a:gd name="connsiteY36" fmla="*/ 12009 h 1078809"/>
              <a:gd name="connsiteX37" fmla="*/ 329776 w 700464"/>
              <a:gd name="connsiteY37" fmla="*/ 1123 h 1078809"/>
              <a:gd name="connsiteX38" fmla="*/ 253576 w 700464"/>
              <a:gd name="connsiteY38" fmla="*/ 1123 h 1078809"/>
              <a:gd name="connsiteX39" fmla="*/ 242690 w 700464"/>
              <a:gd name="connsiteY39" fmla="*/ 55551 h 1078809"/>
              <a:gd name="connsiteX40" fmla="*/ 101176 w 700464"/>
              <a:gd name="connsiteY40" fmla="*/ 142637 h 1078809"/>
              <a:gd name="connsiteX41" fmla="*/ 308005 w 700464"/>
              <a:gd name="connsiteY41" fmla="*/ 109980 h 1078809"/>
              <a:gd name="connsiteX42" fmla="*/ 308005 w 700464"/>
              <a:gd name="connsiteY42" fmla="*/ 109980 h 1078809"/>
              <a:gd name="connsiteX43" fmla="*/ 220919 w 700464"/>
              <a:gd name="connsiteY43" fmla="*/ 77323 h 1078809"/>
              <a:gd name="connsiteX44" fmla="*/ 231805 w 700464"/>
              <a:gd name="connsiteY44" fmla="*/ 88209 h 1078809"/>
              <a:gd name="connsiteX45" fmla="*/ 264462 w 700464"/>
              <a:gd name="connsiteY45" fmla="*/ 22894 h 1078809"/>
              <a:gd name="connsiteX46" fmla="*/ 384205 w 700464"/>
              <a:gd name="connsiteY46" fmla="*/ 44666 h 107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00464" h="1078809">
                <a:moveTo>
                  <a:pt x="384205" y="44666"/>
                </a:moveTo>
                <a:lnTo>
                  <a:pt x="384205" y="44666"/>
                </a:lnTo>
                <a:cubicBezTo>
                  <a:pt x="344291" y="51923"/>
                  <a:pt x="303237" y="54506"/>
                  <a:pt x="264462" y="66437"/>
                </a:cubicBezTo>
                <a:cubicBezTo>
                  <a:pt x="254652" y="69455"/>
                  <a:pt x="251491" y="82929"/>
                  <a:pt x="242690" y="88209"/>
                </a:cubicBezTo>
                <a:cubicBezTo>
                  <a:pt x="231538" y="94900"/>
                  <a:pt x="174619" y="107948"/>
                  <a:pt x="166490" y="109980"/>
                </a:cubicBezTo>
                <a:cubicBezTo>
                  <a:pt x="150324" y="134229"/>
                  <a:pt x="145106" y="146682"/>
                  <a:pt x="122947" y="164409"/>
                </a:cubicBezTo>
                <a:cubicBezTo>
                  <a:pt x="112731" y="172582"/>
                  <a:pt x="101176" y="178923"/>
                  <a:pt x="90290" y="186180"/>
                </a:cubicBezTo>
                <a:cubicBezTo>
                  <a:pt x="83033" y="204323"/>
                  <a:pt x="74134" y="221893"/>
                  <a:pt x="68519" y="240609"/>
                </a:cubicBezTo>
                <a:cubicBezTo>
                  <a:pt x="63836" y="256220"/>
                  <a:pt x="58241" y="308536"/>
                  <a:pt x="46747" y="327694"/>
                </a:cubicBezTo>
                <a:cubicBezTo>
                  <a:pt x="41467" y="336495"/>
                  <a:pt x="32233" y="342209"/>
                  <a:pt x="24976" y="349466"/>
                </a:cubicBezTo>
                <a:cubicBezTo>
                  <a:pt x="21347" y="378494"/>
                  <a:pt x="18538" y="407637"/>
                  <a:pt x="14090" y="436551"/>
                </a:cubicBezTo>
                <a:cubicBezTo>
                  <a:pt x="6541" y="485619"/>
                  <a:pt x="-13436" y="526455"/>
                  <a:pt x="14090" y="578066"/>
                </a:cubicBezTo>
                <a:cubicBezTo>
                  <a:pt x="30994" y="609761"/>
                  <a:pt x="64890" y="628866"/>
                  <a:pt x="90290" y="654266"/>
                </a:cubicBezTo>
                <a:cubicBezTo>
                  <a:pt x="101176" y="665152"/>
                  <a:pt x="108342" y="682055"/>
                  <a:pt x="122947" y="686923"/>
                </a:cubicBezTo>
                <a:cubicBezTo>
                  <a:pt x="151976" y="696599"/>
                  <a:pt x="172243" y="701645"/>
                  <a:pt x="199147" y="719580"/>
                </a:cubicBezTo>
                <a:cubicBezTo>
                  <a:pt x="258917" y="759426"/>
                  <a:pt x="177771" y="726968"/>
                  <a:pt x="253576" y="752237"/>
                </a:cubicBezTo>
                <a:cubicBezTo>
                  <a:pt x="271719" y="770380"/>
                  <a:pt x="286656" y="792434"/>
                  <a:pt x="308005" y="806666"/>
                </a:cubicBezTo>
                <a:cubicBezTo>
                  <a:pt x="337034" y="826018"/>
                  <a:pt x="350753" y="832081"/>
                  <a:pt x="373319" y="861094"/>
                </a:cubicBezTo>
                <a:cubicBezTo>
                  <a:pt x="464463" y="978280"/>
                  <a:pt x="375378" y="884925"/>
                  <a:pt x="449519" y="959066"/>
                </a:cubicBezTo>
                <a:cubicBezTo>
                  <a:pt x="453148" y="977209"/>
                  <a:pt x="453908" y="996170"/>
                  <a:pt x="460405" y="1013494"/>
                </a:cubicBezTo>
                <a:cubicBezTo>
                  <a:pt x="470453" y="1040289"/>
                  <a:pt x="490271" y="1055641"/>
                  <a:pt x="514833" y="1067923"/>
                </a:cubicBezTo>
                <a:cubicBezTo>
                  <a:pt x="525096" y="1073055"/>
                  <a:pt x="536604" y="1075180"/>
                  <a:pt x="547490" y="1078809"/>
                </a:cubicBezTo>
                <a:cubicBezTo>
                  <a:pt x="554747" y="1071552"/>
                  <a:pt x="560722" y="1062730"/>
                  <a:pt x="569262" y="1057037"/>
                </a:cubicBezTo>
                <a:cubicBezTo>
                  <a:pt x="582764" y="1048036"/>
                  <a:pt x="601330" y="1046741"/>
                  <a:pt x="612805" y="1035266"/>
                </a:cubicBezTo>
                <a:cubicBezTo>
                  <a:pt x="637049" y="1011022"/>
                  <a:pt x="634529" y="977336"/>
                  <a:pt x="645462" y="948180"/>
                </a:cubicBezTo>
                <a:cubicBezTo>
                  <a:pt x="651160" y="932986"/>
                  <a:pt x="659976" y="919151"/>
                  <a:pt x="667233" y="904637"/>
                </a:cubicBezTo>
                <a:cubicBezTo>
                  <a:pt x="670862" y="861094"/>
                  <a:pt x="672215" y="817302"/>
                  <a:pt x="678119" y="774009"/>
                </a:cubicBezTo>
                <a:cubicBezTo>
                  <a:pt x="683119" y="737344"/>
                  <a:pt x="698890" y="702142"/>
                  <a:pt x="699890" y="665151"/>
                </a:cubicBezTo>
                <a:cubicBezTo>
                  <a:pt x="702539" y="567148"/>
                  <a:pt x="695526" y="469058"/>
                  <a:pt x="689005" y="371237"/>
                </a:cubicBezTo>
                <a:cubicBezTo>
                  <a:pt x="688242" y="359788"/>
                  <a:pt x="680608" y="349781"/>
                  <a:pt x="678119" y="338580"/>
                </a:cubicBezTo>
                <a:cubicBezTo>
                  <a:pt x="657681" y="246611"/>
                  <a:pt x="685876" y="298124"/>
                  <a:pt x="634576" y="229723"/>
                </a:cubicBezTo>
                <a:cubicBezTo>
                  <a:pt x="630947" y="218837"/>
                  <a:pt x="626842" y="208099"/>
                  <a:pt x="623690" y="197066"/>
                </a:cubicBezTo>
                <a:cubicBezTo>
                  <a:pt x="619580" y="182681"/>
                  <a:pt x="619496" y="166905"/>
                  <a:pt x="612805" y="153523"/>
                </a:cubicBezTo>
                <a:cubicBezTo>
                  <a:pt x="601103" y="130119"/>
                  <a:pt x="587764" y="106711"/>
                  <a:pt x="569262" y="88209"/>
                </a:cubicBezTo>
                <a:cubicBezTo>
                  <a:pt x="562005" y="80952"/>
                  <a:pt x="556030" y="72130"/>
                  <a:pt x="547490" y="66437"/>
                </a:cubicBezTo>
                <a:cubicBezTo>
                  <a:pt x="515171" y="44891"/>
                  <a:pt x="497006" y="42226"/>
                  <a:pt x="460405" y="33780"/>
                </a:cubicBezTo>
                <a:cubicBezTo>
                  <a:pt x="427808" y="26258"/>
                  <a:pt x="394888" y="20123"/>
                  <a:pt x="362433" y="12009"/>
                </a:cubicBezTo>
                <a:cubicBezTo>
                  <a:pt x="351301" y="9226"/>
                  <a:pt x="341194" y="2265"/>
                  <a:pt x="329776" y="1123"/>
                </a:cubicBezTo>
                <a:cubicBezTo>
                  <a:pt x="304502" y="-1404"/>
                  <a:pt x="278976" y="1123"/>
                  <a:pt x="253576" y="1123"/>
                </a:cubicBezTo>
                <a:lnTo>
                  <a:pt x="242690" y="55551"/>
                </a:lnTo>
                <a:lnTo>
                  <a:pt x="101176" y="142637"/>
                </a:lnTo>
                <a:lnTo>
                  <a:pt x="308005" y="109980"/>
                </a:lnTo>
                <a:lnTo>
                  <a:pt x="308005" y="109980"/>
                </a:lnTo>
                <a:lnTo>
                  <a:pt x="220919" y="77323"/>
                </a:lnTo>
                <a:lnTo>
                  <a:pt x="231805" y="88209"/>
                </a:lnTo>
                <a:lnTo>
                  <a:pt x="264462" y="22894"/>
                </a:lnTo>
                <a:lnTo>
                  <a:pt x="384205" y="446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hlinkClick r:id="rId8" action="ppaction://hlinksldjump"/>
          </p:cNvPr>
          <p:cNvSpPr/>
          <p:nvPr/>
        </p:nvSpPr>
        <p:spPr>
          <a:xfrm>
            <a:off x="2743200" y="1252410"/>
            <a:ext cx="767975" cy="3994504"/>
          </a:xfrm>
          <a:custGeom>
            <a:avLst/>
            <a:gdLst>
              <a:gd name="connsiteX0" fmla="*/ 163286 w 767975"/>
              <a:gd name="connsiteY0" fmla="*/ 1447247 h 3994504"/>
              <a:gd name="connsiteX1" fmla="*/ 163286 w 767975"/>
              <a:gd name="connsiteY1" fmla="*/ 1447247 h 3994504"/>
              <a:gd name="connsiteX2" fmla="*/ 130629 w 767975"/>
              <a:gd name="connsiteY2" fmla="*/ 1360161 h 3994504"/>
              <a:gd name="connsiteX3" fmla="*/ 119743 w 767975"/>
              <a:gd name="connsiteY3" fmla="*/ 1327504 h 3994504"/>
              <a:gd name="connsiteX4" fmla="*/ 97971 w 767975"/>
              <a:gd name="connsiteY4" fmla="*/ 1229533 h 3994504"/>
              <a:gd name="connsiteX5" fmla="*/ 87086 w 767975"/>
              <a:gd name="connsiteY5" fmla="*/ 1131561 h 3994504"/>
              <a:gd name="connsiteX6" fmla="*/ 76200 w 767975"/>
              <a:gd name="connsiteY6" fmla="*/ 1077133 h 3994504"/>
              <a:gd name="connsiteX7" fmla="*/ 65314 w 767975"/>
              <a:gd name="connsiteY7" fmla="*/ 1011819 h 3994504"/>
              <a:gd name="connsiteX8" fmla="*/ 43543 w 767975"/>
              <a:gd name="connsiteY8" fmla="*/ 554619 h 3994504"/>
              <a:gd name="connsiteX9" fmla="*/ 10886 w 767975"/>
              <a:gd name="connsiteY9" fmla="*/ 391333 h 3994504"/>
              <a:gd name="connsiteX10" fmla="*/ 0 w 767975"/>
              <a:gd name="connsiteY10" fmla="*/ 326019 h 3994504"/>
              <a:gd name="connsiteX11" fmla="*/ 21771 w 767975"/>
              <a:gd name="connsiteY11" fmla="*/ 75647 h 3994504"/>
              <a:gd name="connsiteX12" fmla="*/ 43543 w 767975"/>
              <a:gd name="connsiteY12" fmla="*/ 53876 h 3994504"/>
              <a:gd name="connsiteX13" fmla="*/ 76200 w 767975"/>
              <a:gd name="connsiteY13" fmla="*/ 42990 h 3994504"/>
              <a:gd name="connsiteX14" fmla="*/ 174171 w 767975"/>
              <a:gd name="connsiteY14" fmla="*/ 21219 h 3994504"/>
              <a:gd name="connsiteX15" fmla="*/ 413657 w 767975"/>
              <a:gd name="connsiteY15" fmla="*/ 32104 h 3994504"/>
              <a:gd name="connsiteX16" fmla="*/ 424543 w 767975"/>
              <a:gd name="connsiteY16" fmla="*/ 413104 h 3994504"/>
              <a:gd name="connsiteX17" fmla="*/ 468086 w 767975"/>
              <a:gd name="connsiteY17" fmla="*/ 489304 h 3994504"/>
              <a:gd name="connsiteX18" fmla="*/ 500743 w 767975"/>
              <a:gd name="connsiteY18" fmla="*/ 543733 h 3994504"/>
              <a:gd name="connsiteX19" fmla="*/ 544286 w 767975"/>
              <a:gd name="connsiteY19" fmla="*/ 619933 h 3994504"/>
              <a:gd name="connsiteX20" fmla="*/ 566057 w 767975"/>
              <a:gd name="connsiteY20" fmla="*/ 663476 h 3994504"/>
              <a:gd name="connsiteX21" fmla="*/ 587829 w 767975"/>
              <a:gd name="connsiteY21" fmla="*/ 685247 h 3994504"/>
              <a:gd name="connsiteX22" fmla="*/ 598714 w 767975"/>
              <a:gd name="connsiteY22" fmla="*/ 750561 h 3994504"/>
              <a:gd name="connsiteX23" fmla="*/ 631371 w 767975"/>
              <a:gd name="connsiteY23" fmla="*/ 826761 h 3994504"/>
              <a:gd name="connsiteX24" fmla="*/ 446314 w 767975"/>
              <a:gd name="connsiteY24" fmla="*/ 892076 h 3994504"/>
              <a:gd name="connsiteX25" fmla="*/ 435429 w 767975"/>
              <a:gd name="connsiteY25" fmla="*/ 924733 h 3994504"/>
              <a:gd name="connsiteX26" fmla="*/ 413657 w 767975"/>
              <a:gd name="connsiteY26" fmla="*/ 957390 h 3994504"/>
              <a:gd name="connsiteX27" fmla="*/ 337457 w 767975"/>
              <a:gd name="connsiteY27" fmla="*/ 1055361 h 3994504"/>
              <a:gd name="connsiteX28" fmla="*/ 315686 w 767975"/>
              <a:gd name="connsiteY28" fmla="*/ 1088019 h 3994504"/>
              <a:gd name="connsiteX29" fmla="*/ 304800 w 767975"/>
              <a:gd name="connsiteY29" fmla="*/ 1142447 h 3994504"/>
              <a:gd name="connsiteX30" fmla="*/ 293914 w 767975"/>
              <a:gd name="connsiteY30" fmla="*/ 1185990 h 3994504"/>
              <a:gd name="connsiteX31" fmla="*/ 283029 w 767975"/>
              <a:gd name="connsiteY31" fmla="*/ 1305733 h 3994504"/>
              <a:gd name="connsiteX32" fmla="*/ 250371 w 767975"/>
              <a:gd name="connsiteY32" fmla="*/ 1458133 h 3994504"/>
              <a:gd name="connsiteX33" fmla="*/ 272143 w 767975"/>
              <a:gd name="connsiteY33" fmla="*/ 2416076 h 3994504"/>
              <a:gd name="connsiteX34" fmla="*/ 283029 w 767975"/>
              <a:gd name="connsiteY34" fmla="*/ 2470504 h 3994504"/>
              <a:gd name="connsiteX35" fmla="*/ 293914 w 767975"/>
              <a:gd name="connsiteY35" fmla="*/ 2503161 h 3994504"/>
              <a:gd name="connsiteX36" fmla="*/ 304800 w 767975"/>
              <a:gd name="connsiteY36" fmla="*/ 2612019 h 3994504"/>
              <a:gd name="connsiteX37" fmla="*/ 326571 w 767975"/>
              <a:gd name="connsiteY37" fmla="*/ 2688219 h 3994504"/>
              <a:gd name="connsiteX38" fmla="*/ 337457 w 767975"/>
              <a:gd name="connsiteY38" fmla="*/ 2720876 h 3994504"/>
              <a:gd name="connsiteX39" fmla="*/ 359229 w 767975"/>
              <a:gd name="connsiteY39" fmla="*/ 2764419 h 3994504"/>
              <a:gd name="connsiteX40" fmla="*/ 402771 w 767975"/>
              <a:gd name="connsiteY40" fmla="*/ 2840619 h 3994504"/>
              <a:gd name="connsiteX41" fmla="*/ 424543 w 767975"/>
              <a:gd name="connsiteY41" fmla="*/ 2895047 h 3994504"/>
              <a:gd name="connsiteX42" fmla="*/ 446314 w 767975"/>
              <a:gd name="connsiteY42" fmla="*/ 2916819 h 3994504"/>
              <a:gd name="connsiteX43" fmla="*/ 468086 w 767975"/>
              <a:gd name="connsiteY43" fmla="*/ 2949476 h 3994504"/>
              <a:gd name="connsiteX44" fmla="*/ 511629 w 767975"/>
              <a:gd name="connsiteY44" fmla="*/ 3025676 h 3994504"/>
              <a:gd name="connsiteX45" fmla="*/ 522514 w 767975"/>
              <a:gd name="connsiteY45" fmla="*/ 3080104 h 3994504"/>
              <a:gd name="connsiteX46" fmla="*/ 555171 w 767975"/>
              <a:gd name="connsiteY46" fmla="*/ 3101876 h 3994504"/>
              <a:gd name="connsiteX47" fmla="*/ 576943 w 767975"/>
              <a:gd name="connsiteY47" fmla="*/ 3145419 h 3994504"/>
              <a:gd name="connsiteX48" fmla="*/ 620486 w 767975"/>
              <a:gd name="connsiteY48" fmla="*/ 3210733 h 3994504"/>
              <a:gd name="connsiteX49" fmla="*/ 642257 w 767975"/>
              <a:gd name="connsiteY49" fmla="*/ 3243390 h 3994504"/>
              <a:gd name="connsiteX50" fmla="*/ 696686 w 767975"/>
              <a:gd name="connsiteY50" fmla="*/ 3319590 h 3994504"/>
              <a:gd name="connsiteX51" fmla="*/ 718457 w 767975"/>
              <a:gd name="connsiteY51" fmla="*/ 3384904 h 3994504"/>
              <a:gd name="connsiteX52" fmla="*/ 740229 w 767975"/>
              <a:gd name="connsiteY52" fmla="*/ 3428447 h 3994504"/>
              <a:gd name="connsiteX53" fmla="*/ 740229 w 767975"/>
              <a:gd name="connsiteY53" fmla="*/ 3918304 h 3994504"/>
              <a:gd name="connsiteX54" fmla="*/ 718457 w 767975"/>
              <a:gd name="connsiteY54" fmla="*/ 3940076 h 3994504"/>
              <a:gd name="connsiteX55" fmla="*/ 696686 w 767975"/>
              <a:gd name="connsiteY55" fmla="*/ 3972733 h 3994504"/>
              <a:gd name="connsiteX56" fmla="*/ 587829 w 767975"/>
              <a:gd name="connsiteY56" fmla="*/ 3994504 h 3994504"/>
              <a:gd name="connsiteX57" fmla="*/ 468086 w 767975"/>
              <a:gd name="connsiteY57" fmla="*/ 3940076 h 3994504"/>
              <a:gd name="connsiteX58" fmla="*/ 413657 w 767975"/>
              <a:gd name="connsiteY58" fmla="*/ 3885647 h 3994504"/>
              <a:gd name="connsiteX59" fmla="*/ 402771 w 767975"/>
              <a:gd name="connsiteY59" fmla="*/ 3831219 h 3994504"/>
              <a:gd name="connsiteX60" fmla="*/ 391886 w 767975"/>
              <a:gd name="connsiteY60" fmla="*/ 3798561 h 3994504"/>
              <a:gd name="connsiteX61" fmla="*/ 370114 w 767975"/>
              <a:gd name="connsiteY61" fmla="*/ 3711476 h 3994504"/>
              <a:gd name="connsiteX62" fmla="*/ 359229 w 767975"/>
              <a:gd name="connsiteY62" fmla="*/ 3559076 h 3994504"/>
              <a:gd name="connsiteX63" fmla="*/ 348343 w 767975"/>
              <a:gd name="connsiteY63" fmla="*/ 3526419 h 3994504"/>
              <a:gd name="connsiteX64" fmla="*/ 337457 w 767975"/>
              <a:gd name="connsiteY64" fmla="*/ 3439333 h 3994504"/>
              <a:gd name="connsiteX65" fmla="*/ 326571 w 767975"/>
              <a:gd name="connsiteY65" fmla="*/ 3221619 h 3994504"/>
              <a:gd name="connsiteX66" fmla="*/ 304800 w 767975"/>
              <a:gd name="connsiteY66" fmla="*/ 3101876 h 3994504"/>
              <a:gd name="connsiteX67" fmla="*/ 293914 w 767975"/>
              <a:gd name="connsiteY67" fmla="*/ 3025676 h 3994504"/>
              <a:gd name="connsiteX68" fmla="*/ 261257 w 767975"/>
              <a:gd name="connsiteY68" fmla="*/ 2884161 h 3994504"/>
              <a:gd name="connsiteX69" fmla="*/ 239486 w 767975"/>
              <a:gd name="connsiteY69" fmla="*/ 2699104 h 3994504"/>
              <a:gd name="connsiteX70" fmla="*/ 228600 w 767975"/>
              <a:gd name="connsiteY70" fmla="*/ 2633790 h 3994504"/>
              <a:gd name="connsiteX71" fmla="*/ 217714 w 767975"/>
              <a:gd name="connsiteY71" fmla="*/ 2470504 h 3994504"/>
              <a:gd name="connsiteX72" fmla="*/ 185057 w 767975"/>
              <a:gd name="connsiteY72" fmla="*/ 1860904 h 3994504"/>
              <a:gd name="connsiteX73" fmla="*/ 174171 w 767975"/>
              <a:gd name="connsiteY73" fmla="*/ 1349276 h 3994504"/>
              <a:gd name="connsiteX74" fmla="*/ 163286 w 767975"/>
              <a:gd name="connsiteY74" fmla="*/ 1447247 h 39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67975" h="3994504">
                <a:moveTo>
                  <a:pt x="163286" y="1447247"/>
                </a:moveTo>
                <a:lnTo>
                  <a:pt x="163286" y="1447247"/>
                </a:lnTo>
                <a:cubicBezTo>
                  <a:pt x="152400" y="1418218"/>
                  <a:pt x="141224" y="1389297"/>
                  <a:pt x="130629" y="1360161"/>
                </a:cubicBezTo>
                <a:cubicBezTo>
                  <a:pt x="126708" y="1349377"/>
                  <a:pt x="122526" y="1338636"/>
                  <a:pt x="119743" y="1327504"/>
                </a:cubicBezTo>
                <a:cubicBezTo>
                  <a:pt x="111629" y="1295049"/>
                  <a:pt x="105228" y="1262190"/>
                  <a:pt x="97971" y="1229533"/>
                </a:cubicBezTo>
                <a:cubicBezTo>
                  <a:pt x="94343" y="1196876"/>
                  <a:pt x="91733" y="1164089"/>
                  <a:pt x="87086" y="1131561"/>
                </a:cubicBezTo>
                <a:cubicBezTo>
                  <a:pt x="84469" y="1113245"/>
                  <a:pt x="79510" y="1095337"/>
                  <a:pt x="76200" y="1077133"/>
                </a:cubicBezTo>
                <a:cubicBezTo>
                  <a:pt x="72252" y="1055417"/>
                  <a:pt x="68943" y="1033590"/>
                  <a:pt x="65314" y="1011819"/>
                </a:cubicBezTo>
                <a:cubicBezTo>
                  <a:pt x="37603" y="679264"/>
                  <a:pt x="75282" y="1157642"/>
                  <a:pt x="43543" y="554619"/>
                </a:cubicBezTo>
                <a:cubicBezTo>
                  <a:pt x="38127" y="451716"/>
                  <a:pt x="32796" y="486276"/>
                  <a:pt x="10886" y="391333"/>
                </a:cubicBezTo>
                <a:cubicBezTo>
                  <a:pt x="5923" y="369827"/>
                  <a:pt x="3629" y="347790"/>
                  <a:pt x="0" y="326019"/>
                </a:cubicBezTo>
                <a:cubicBezTo>
                  <a:pt x="7257" y="242562"/>
                  <a:pt x="8536" y="158367"/>
                  <a:pt x="21771" y="75647"/>
                </a:cubicBezTo>
                <a:cubicBezTo>
                  <a:pt x="23392" y="65513"/>
                  <a:pt x="34742" y="59156"/>
                  <a:pt x="43543" y="53876"/>
                </a:cubicBezTo>
                <a:cubicBezTo>
                  <a:pt x="53382" y="47972"/>
                  <a:pt x="65068" y="45773"/>
                  <a:pt x="76200" y="42990"/>
                </a:cubicBezTo>
                <a:cubicBezTo>
                  <a:pt x="108655" y="34876"/>
                  <a:pt x="141514" y="28476"/>
                  <a:pt x="174171" y="21219"/>
                </a:cubicBezTo>
                <a:cubicBezTo>
                  <a:pt x="254000" y="24847"/>
                  <a:pt x="370634" y="-35237"/>
                  <a:pt x="413657" y="32104"/>
                </a:cubicBezTo>
                <a:cubicBezTo>
                  <a:pt x="482061" y="139170"/>
                  <a:pt x="414799" y="286426"/>
                  <a:pt x="424543" y="413104"/>
                </a:cubicBezTo>
                <a:cubicBezTo>
                  <a:pt x="425847" y="430059"/>
                  <a:pt x="458530" y="474015"/>
                  <a:pt x="468086" y="489304"/>
                </a:cubicBezTo>
                <a:cubicBezTo>
                  <a:pt x="479300" y="507246"/>
                  <a:pt x="491281" y="524809"/>
                  <a:pt x="500743" y="543733"/>
                </a:cubicBezTo>
                <a:cubicBezTo>
                  <a:pt x="539117" y="620482"/>
                  <a:pt x="501978" y="577625"/>
                  <a:pt x="544286" y="619933"/>
                </a:cubicBezTo>
                <a:cubicBezTo>
                  <a:pt x="551543" y="634447"/>
                  <a:pt x="557056" y="649974"/>
                  <a:pt x="566057" y="663476"/>
                </a:cubicBezTo>
                <a:cubicBezTo>
                  <a:pt x="571750" y="672015"/>
                  <a:pt x="584225" y="675637"/>
                  <a:pt x="587829" y="685247"/>
                </a:cubicBezTo>
                <a:cubicBezTo>
                  <a:pt x="595579" y="705913"/>
                  <a:pt x="593926" y="729015"/>
                  <a:pt x="598714" y="750561"/>
                </a:cubicBezTo>
                <a:cubicBezTo>
                  <a:pt x="605121" y="779392"/>
                  <a:pt x="618059" y="800138"/>
                  <a:pt x="631371" y="826761"/>
                </a:cubicBezTo>
                <a:cubicBezTo>
                  <a:pt x="606857" y="949341"/>
                  <a:pt x="645938" y="845106"/>
                  <a:pt x="446314" y="892076"/>
                </a:cubicBezTo>
                <a:cubicBezTo>
                  <a:pt x="435145" y="894704"/>
                  <a:pt x="440561" y="914470"/>
                  <a:pt x="435429" y="924733"/>
                </a:cubicBezTo>
                <a:cubicBezTo>
                  <a:pt x="429578" y="936435"/>
                  <a:pt x="422033" y="947339"/>
                  <a:pt x="413657" y="957390"/>
                </a:cubicBezTo>
                <a:cubicBezTo>
                  <a:pt x="328400" y="1059697"/>
                  <a:pt x="447494" y="890304"/>
                  <a:pt x="337457" y="1055361"/>
                </a:cubicBezTo>
                <a:lnTo>
                  <a:pt x="315686" y="1088019"/>
                </a:lnTo>
                <a:cubicBezTo>
                  <a:pt x="312057" y="1106162"/>
                  <a:pt x="308814" y="1124386"/>
                  <a:pt x="304800" y="1142447"/>
                </a:cubicBezTo>
                <a:cubicBezTo>
                  <a:pt x="301554" y="1157052"/>
                  <a:pt x="295891" y="1171160"/>
                  <a:pt x="293914" y="1185990"/>
                </a:cubicBezTo>
                <a:cubicBezTo>
                  <a:pt x="288617" y="1225717"/>
                  <a:pt x="289361" y="1266157"/>
                  <a:pt x="283029" y="1305733"/>
                </a:cubicBezTo>
                <a:cubicBezTo>
                  <a:pt x="274821" y="1357034"/>
                  <a:pt x="250371" y="1458133"/>
                  <a:pt x="250371" y="1458133"/>
                </a:cubicBezTo>
                <a:cubicBezTo>
                  <a:pt x="257628" y="1777447"/>
                  <a:pt x="261845" y="2096845"/>
                  <a:pt x="272143" y="2416076"/>
                </a:cubicBezTo>
                <a:cubicBezTo>
                  <a:pt x="272740" y="2434568"/>
                  <a:pt x="278542" y="2452554"/>
                  <a:pt x="283029" y="2470504"/>
                </a:cubicBezTo>
                <a:cubicBezTo>
                  <a:pt x="285812" y="2481636"/>
                  <a:pt x="290286" y="2492275"/>
                  <a:pt x="293914" y="2503161"/>
                </a:cubicBezTo>
                <a:cubicBezTo>
                  <a:pt x="297543" y="2539447"/>
                  <a:pt x="298463" y="2576107"/>
                  <a:pt x="304800" y="2612019"/>
                </a:cubicBezTo>
                <a:cubicBezTo>
                  <a:pt x="309391" y="2638033"/>
                  <a:pt x="318980" y="2662917"/>
                  <a:pt x="326571" y="2688219"/>
                </a:cubicBezTo>
                <a:cubicBezTo>
                  <a:pt x="329868" y="2699210"/>
                  <a:pt x="332937" y="2710329"/>
                  <a:pt x="337457" y="2720876"/>
                </a:cubicBezTo>
                <a:cubicBezTo>
                  <a:pt x="343850" y="2735791"/>
                  <a:pt x="351972" y="2749905"/>
                  <a:pt x="359229" y="2764419"/>
                </a:cubicBezTo>
                <a:cubicBezTo>
                  <a:pt x="384350" y="2864908"/>
                  <a:pt x="348728" y="2754151"/>
                  <a:pt x="402771" y="2840619"/>
                </a:cubicBezTo>
                <a:cubicBezTo>
                  <a:pt x="413127" y="2857189"/>
                  <a:pt x="414848" y="2878081"/>
                  <a:pt x="424543" y="2895047"/>
                </a:cubicBezTo>
                <a:cubicBezTo>
                  <a:pt x="429635" y="2903958"/>
                  <a:pt x="439903" y="2908805"/>
                  <a:pt x="446314" y="2916819"/>
                </a:cubicBezTo>
                <a:cubicBezTo>
                  <a:pt x="454487" y="2927035"/>
                  <a:pt x="461595" y="2938117"/>
                  <a:pt x="468086" y="2949476"/>
                </a:cubicBezTo>
                <a:cubicBezTo>
                  <a:pt x="523331" y="3046154"/>
                  <a:pt x="458585" y="2946112"/>
                  <a:pt x="511629" y="3025676"/>
                </a:cubicBezTo>
                <a:cubicBezTo>
                  <a:pt x="515257" y="3043819"/>
                  <a:pt x="513335" y="3064040"/>
                  <a:pt x="522514" y="3080104"/>
                </a:cubicBezTo>
                <a:cubicBezTo>
                  <a:pt x="529005" y="3091463"/>
                  <a:pt x="546795" y="3091825"/>
                  <a:pt x="555171" y="3101876"/>
                </a:cubicBezTo>
                <a:cubicBezTo>
                  <a:pt x="565560" y="3114342"/>
                  <a:pt x="568594" y="3131504"/>
                  <a:pt x="576943" y="3145419"/>
                </a:cubicBezTo>
                <a:cubicBezTo>
                  <a:pt x="590405" y="3167856"/>
                  <a:pt x="605972" y="3188962"/>
                  <a:pt x="620486" y="3210733"/>
                </a:cubicBezTo>
                <a:lnTo>
                  <a:pt x="642257" y="3243390"/>
                </a:lnTo>
                <a:cubicBezTo>
                  <a:pt x="671277" y="3359467"/>
                  <a:pt x="624520" y="3211341"/>
                  <a:pt x="696686" y="3319590"/>
                </a:cubicBezTo>
                <a:cubicBezTo>
                  <a:pt x="709416" y="3338685"/>
                  <a:pt x="708194" y="3364378"/>
                  <a:pt x="718457" y="3384904"/>
                </a:cubicBezTo>
                <a:lnTo>
                  <a:pt x="740229" y="3428447"/>
                </a:lnTo>
                <a:cubicBezTo>
                  <a:pt x="785560" y="3609782"/>
                  <a:pt x="767843" y="3522496"/>
                  <a:pt x="740229" y="3918304"/>
                </a:cubicBezTo>
                <a:cubicBezTo>
                  <a:pt x="739515" y="3928543"/>
                  <a:pt x="724868" y="3932062"/>
                  <a:pt x="718457" y="3940076"/>
                </a:cubicBezTo>
                <a:cubicBezTo>
                  <a:pt x="710284" y="3950292"/>
                  <a:pt x="707572" y="3965476"/>
                  <a:pt x="696686" y="3972733"/>
                </a:cubicBezTo>
                <a:cubicBezTo>
                  <a:pt x="685858" y="3979952"/>
                  <a:pt x="588047" y="3994468"/>
                  <a:pt x="587829" y="3994504"/>
                </a:cubicBezTo>
                <a:cubicBezTo>
                  <a:pt x="531521" y="3983243"/>
                  <a:pt x="515167" y="3987157"/>
                  <a:pt x="468086" y="3940076"/>
                </a:cubicBezTo>
                <a:lnTo>
                  <a:pt x="413657" y="3885647"/>
                </a:lnTo>
                <a:cubicBezTo>
                  <a:pt x="410028" y="3867504"/>
                  <a:pt x="407258" y="3849169"/>
                  <a:pt x="402771" y="3831219"/>
                </a:cubicBezTo>
                <a:cubicBezTo>
                  <a:pt x="399988" y="3820087"/>
                  <a:pt x="394905" y="3809631"/>
                  <a:pt x="391886" y="3798561"/>
                </a:cubicBezTo>
                <a:cubicBezTo>
                  <a:pt x="384013" y="3769694"/>
                  <a:pt x="377371" y="3740504"/>
                  <a:pt x="370114" y="3711476"/>
                </a:cubicBezTo>
                <a:cubicBezTo>
                  <a:pt x="366486" y="3660676"/>
                  <a:pt x="365180" y="3609657"/>
                  <a:pt x="359229" y="3559076"/>
                </a:cubicBezTo>
                <a:cubicBezTo>
                  <a:pt x="357888" y="3547680"/>
                  <a:pt x="350396" y="3537708"/>
                  <a:pt x="348343" y="3526419"/>
                </a:cubicBezTo>
                <a:cubicBezTo>
                  <a:pt x="343110" y="3497636"/>
                  <a:pt x="341086" y="3468362"/>
                  <a:pt x="337457" y="3439333"/>
                </a:cubicBezTo>
                <a:cubicBezTo>
                  <a:pt x="333828" y="3366762"/>
                  <a:pt x="333570" y="3293943"/>
                  <a:pt x="326571" y="3221619"/>
                </a:cubicBezTo>
                <a:cubicBezTo>
                  <a:pt x="322663" y="3181239"/>
                  <a:pt x="311469" y="3141893"/>
                  <a:pt x="304800" y="3101876"/>
                </a:cubicBezTo>
                <a:cubicBezTo>
                  <a:pt x="300582" y="3076567"/>
                  <a:pt x="296747" y="3051177"/>
                  <a:pt x="293914" y="3025676"/>
                </a:cubicBezTo>
                <a:cubicBezTo>
                  <a:pt x="279146" y="2892757"/>
                  <a:pt x="312126" y="2935030"/>
                  <a:pt x="261257" y="2884161"/>
                </a:cubicBezTo>
                <a:cubicBezTo>
                  <a:pt x="237856" y="2767162"/>
                  <a:pt x="261225" y="2894755"/>
                  <a:pt x="239486" y="2699104"/>
                </a:cubicBezTo>
                <a:cubicBezTo>
                  <a:pt x="237049" y="2677167"/>
                  <a:pt x="232229" y="2655561"/>
                  <a:pt x="228600" y="2633790"/>
                </a:cubicBezTo>
                <a:cubicBezTo>
                  <a:pt x="224971" y="2579361"/>
                  <a:pt x="220118" y="2525000"/>
                  <a:pt x="217714" y="2470504"/>
                </a:cubicBezTo>
                <a:cubicBezTo>
                  <a:pt x="191182" y="1869110"/>
                  <a:pt x="257061" y="2076910"/>
                  <a:pt x="185057" y="1860904"/>
                </a:cubicBezTo>
                <a:cubicBezTo>
                  <a:pt x="168334" y="1559895"/>
                  <a:pt x="174171" y="1730376"/>
                  <a:pt x="174171" y="1349276"/>
                </a:cubicBezTo>
                <a:lnTo>
                  <a:pt x="163286" y="144724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>
            <a:hlinkClick r:id="rId9" action="ppaction://hlinksldjump"/>
          </p:cNvPr>
          <p:cNvSpPr/>
          <p:nvPr/>
        </p:nvSpPr>
        <p:spPr>
          <a:xfrm>
            <a:off x="4878275" y="2387417"/>
            <a:ext cx="716982" cy="606154"/>
          </a:xfrm>
          <a:custGeom>
            <a:avLst/>
            <a:gdLst>
              <a:gd name="connsiteX0" fmla="*/ 118268 w 716982"/>
              <a:gd name="connsiteY0" fmla="*/ 40097 h 606154"/>
              <a:gd name="connsiteX1" fmla="*/ 118268 w 716982"/>
              <a:gd name="connsiteY1" fmla="*/ 40097 h 606154"/>
              <a:gd name="connsiteX2" fmla="*/ 238011 w 716982"/>
              <a:gd name="connsiteY2" fmla="*/ 29212 h 606154"/>
              <a:gd name="connsiteX3" fmla="*/ 390411 w 716982"/>
              <a:gd name="connsiteY3" fmla="*/ 50983 h 606154"/>
              <a:gd name="connsiteX4" fmla="*/ 466611 w 716982"/>
              <a:gd name="connsiteY4" fmla="*/ 61869 h 606154"/>
              <a:gd name="connsiteX5" fmla="*/ 575468 w 716982"/>
              <a:gd name="connsiteY5" fmla="*/ 83640 h 606154"/>
              <a:gd name="connsiteX6" fmla="*/ 640782 w 716982"/>
              <a:gd name="connsiteY6" fmla="*/ 94526 h 606154"/>
              <a:gd name="connsiteX7" fmla="*/ 706096 w 716982"/>
              <a:gd name="connsiteY7" fmla="*/ 116297 h 606154"/>
              <a:gd name="connsiteX8" fmla="*/ 716982 w 716982"/>
              <a:gd name="connsiteY8" fmla="*/ 181612 h 606154"/>
              <a:gd name="connsiteX9" fmla="*/ 706096 w 716982"/>
              <a:gd name="connsiteY9" fmla="*/ 475526 h 606154"/>
              <a:gd name="connsiteX10" fmla="*/ 662554 w 716982"/>
              <a:gd name="connsiteY10" fmla="*/ 540840 h 606154"/>
              <a:gd name="connsiteX11" fmla="*/ 619011 w 716982"/>
              <a:gd name="connsiteY11" fmla="*/ 562612 h 606154"/>
              <a:gd name="connsiteX12" fmla="*/ 597239 w 716982"/>
              <a:gd name="connsiteY12" fmla="*/ 584383 h 606154"/>
              <a:gd name="connsiteX13" fmla="*/ 564582 w 716982"/>
              <a:gd name="connsiteY13" fmla="*/ 606154 h 606154"/>
              <a:gd name="connsiteX14" fmla="*/ 205354 w 716982"/>
              <a:gd name="connsiteY14" fmla="*/ 595269 h 606154"/>
              <a:gd name="connsiteX15" fmla="*/ 172696 w 716982"/>
              <a:gd name="connsiteY15" fmla="*/ 584383 h 606154"/>
              <a:gd name="connsiteX16" fmla="*/ 150925 w 716982"/>
              <a:gd name="connsiteY16" fmla="*/ 529954 h 606154"/>
              <a:gd name="connsiteX17" fmla="*/ 85611 w 716982"/>
              <a:gd name="connsiteY17" fmla="*/ 453754 h 606154"/>
              <a:gd name="connsiteX18" fmla="*/ 74725 w 716982"/>
              <a:gd name="connsiteY18" fmla="*/ 399326 h 606154"/>
              <a:gd name="connsiteX19" fmla="*/ 31182 w 716982"/>
              <a:gd name="connsiteY19" fmla="*/ 355783 h 606154"/>
              <a:gd name="connsiteX20" fmla="*/ 42068 w 716982"/>
              <a:gd name="connsiteY20" fmla="*/ 18326 h 606154"/>
              <a:gd name="connsiteX21" fmla="*/ 183582 w 716982"/>
              <a:gd name="connsiteY21" fmla="*/ 18326 h 606154"/>
              <a:gd name="connsiteX22" fmla="*/ 346868 w 716982"/>
              <a:gd name="connsiteY22" fmla="*/ 50983 h 606154"/>
              <a:gd name="connsiteX23" fmla="*/ 248896 w 716982"/>
              <a:gd name="connsiteY23" fmla="*/ 29212 h 606154"/>
              <a:gd name="connsiteX24" fmla="*/ 205354 w 716982"/>
              <a:gd name="connsiteY24" fmla="*/ 7440 h 606154"/>
              <a:gd name="connsiteX25" fmla="*/ 118268 w 716982"/>
              <a:gd name="connsiteY25" fmla="*/ 40097 h 60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6982" h="606154">
                <a:moveTo>
                  <a:pt x="118268" y="40097"/>
                </a:moveTo>
                <a:lnTo>
                  <a:pt x="118268" y="40097"/>
                </a:lnTo>
                <a:cubicBezTo>
                  <a:pt x="158182" y="36469"/>
                  <a:pt x="197932" y="29212"/>
                  <a:pt x="238011" y="29212"/>
                </a:cubicBezTo>
                <a:cubicBezTo>
                  <a:pt x="474147" y="29212"/>
                  <a:pt x="289681" y="30836"/>
                  <a:pt x="390411" y="50983"/>
                </a:cubicBezTo>
                <a:cubicBezTo>
                  <a:pt x="415571" y="56015"/>
                  <a:pt x="441344" y="57410"/>
                  <a:pt x="466611" y="61869"/>
                </a:cubicBezTo>
                <a:cubicBezTo>
                  <a:pt x="503052" y="68300"/>
                  <a:pt x="539098" y="76821"/>
                  <a:pt x="575468" y="83640"/>
                </a:cubicBezTo>
                <a:cubicBezTo>
                  <a:pt x="597162" y="87708"/>
                  <a:pt x="619369" y="89173"/>
                  <a:pt x="640782" y="94526"/>
                </a:cubicBezTo>
                <a:cubicBezTo>
                  <a:pt x="663046" y="100092"/>
                  <a:pt x="706096" y="116297"/>
                  <a:pt x="706096" y="116297"/>
                </a:cubicBezTo>
                <a:cubicBezTo>
                  <a:pt x="709725" y="138069"/>
                  <a:pt x="716982" y="159540"/>
                  <a:pt x="716982" y="181612"/>
                </a:cubicBezTo>
                <a:cubicBezTo>
                  <a:pt x="716982" y="279651"/>
                  <a:pt x="712617" y="377705"/>
                  <a:pt x="706096" y="475526"/>
                </a:cubicBezTo>
                <a:cubicBezTo>
                  <a:pt x="704183" y="504220"/>
                  <a:pt x="684756" y="524981"/>
                  <a:pt x="662554" y="540840"/>
                </a:cubicBezTo>
                <a:cubicBezTo>
                  <a:pt x="649349" y="550272"/>
                  <a:pt x="632513" y="553611"/>
                  <a:pt x="619011" y="562612"/>
                </a:cubicBezTo>
                <a:cubicBezTo>
                  <a:pt x="610471" y="568305"/>
                  <a:pt x="605253" y="577972"/>
                  <a:pt x="597239" y="584383"/>
                </a:cubicBezTo>
                <a:cubicBezTo>
                  <a:pt x="587023" y="592556"/>
                  <a:pt x="575468" y="598897"/>
                  <a:pt x="564582" y="606154"/>
                </a:cubicBezTo>
                <a:cubicBezTo>
                  <a:pt x="444839" y="602526"/>
                  <a:pt x="324967" y="601914"/>
                  <a:pt x="205354" y="595269"/>
                </a:cubicBezTo>
                <a:cubicBezTo>
                  <a:pt x="193897" y="594633"/>
                  <a:pt x="180042" y="593198"/>
                  <a:pt x="172696" y="584383"/>
                </a:cubicBezTo>
                <a:cubicBezTo>
                  <a:pt x="160186" y="569372"/>
                  <a:pt x="160978" y="546710"/>
                  <a:pt x="150925" y="529954"/>
                </a:cubicBezTo>
                <a:cubicBezTo>
                  <a:pt x="132196" y="498738"/>
                  <a:pt x="110018" y="478162"/>
                  <a:pt x="85611" y="453754"/>
                </a:cubicBezTo>
                <a:cubicBezTo>
                  <a:pt x="81982" y="435611"/>
                  <a:pt x="83710" y="415500"/>
                  <a:pt x="74725" y="399326"/>
                </a:cubicBezTo>
                <a:cubicBezTo>
                  <a:pt x="64756" y="381383"/>
                  <a:pt x="31182" y="355783"/>
                  <a:pt x="31182" y="355783"/>
                </a:cubicBezTo>
                <a:cubicBezTo>
                  <a:pt x="3497" y="245045"/>
                  <a:pt x="-26957" y="142571"/>
                  <a:pt x="42068" y="18326"/>
                </a:cubicBezTo>
                <a:cubicBezTo>
                  <a:pt x="64976" y="-22909"/>
                  <a:pt x="136411" y="18326"/>
                  <a:pt x="183582" y="18326"/>
                </a:cubicBezTo>
                <a:lnTo>
                  <a:pt x="346868" y="50983"/>
                </a:lnTo>
                <a:lnTo>
                  <a:pt x="248896" y="29212"/>
                </a:lnTo>
                <a:lnTo>
                  <a:pt x="205354" y="7440"/>
                </a:lnTo>
                <a:lnTo>
                  <a:pt x="118268" y="4009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444208" y="76470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on a part of the heart or press Esc to exit.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1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Aorta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733800" cy="3951337"/>
          </a:xfrm>
        </p:spPr>
        <p:txBody>
          <a:bodyPr/>
          <a:lstStyle/>
          <a:p>
            <a:r>
              <a:rPr lang="en-GB" dirty="0" smtClean="0"/>
              <a:t>The Aorta is the main artery in the human body.</a:t>
            </a:r>
          </a:p>
          <a:p>
            <a:r>
              <a:rPr lang="en-GB" dirty="0" smtClean="0"/>
              <a:t>It goes from the left ventricle to the abdomen.</a:t>
            </a:r>
          </a:p>
          <a:p>
            <a:r>
              <a:rPr lang="en-GB" dirty="0" smtClean="0"/>
              <a:t>It pumps oxygenated around the body.</a:t>
            </a:r>
            <a:endParaRPr lang="en-GB" dirty="0"/>
          </a:p>
        </p:txBody>
      </p:sp>
      <p:pic>
        <p:nvPicPr>
          <p:cNvPr id="4" name="Picture 4" descr="http://www.worldinvisible.com/images/apolog/body/heart02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7" r="46321" b="56299"/>
          <a:stretch/>
        </p:blipFill>
        <p:spPr bwMode="auto">
          <a:xfrm>
            <a:off x="5292080" y="1772816"/>
            <a:ext cx="2304256" cy="379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42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Pulmonary Veins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733800" cy="3951337"/>
          </a:xfrm>
        </p:spPr>
        <p:txBody>
          <a:bodyPr/>
          <a:lstStyle/>
          <a:p>
            <a:r>
              <a:rPr lang="en-GB" dirty="0" smtClean="0"/>
              <a:t>The pulmonary veins carry oxygenated blood from the lungs into the left atrium.</a:t>
            </a:r>
          </a:p>
          <a:p>
            <a:r>
              <a:rPr lang="en-GB" dirty="0" smtClean="0"/>
              <a:t>This is one of the few veins that carries oxygenated blood.</a:t>
            </a:r>
            <a:endParaRPr lang="en-GB" dirty="0"/>
          </a:p>
        </p:txBody>
      </p:sp>
      <p:pic>
        <p:nvPicPr>
          <p:cNvPr id="4" name="Picture 4" descr="http://www.worldinvisible.com/images/apolog/body/heart02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t="17160" r="24109" b="69036"/>
          <a:stretch/>
        </p:blipFill>
        <p:spPr bwMode="auto">
          <a:xfrm>
            <a:off x="4788024" y="2276872"/>
            <a:ext cx="3822360" cy="21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7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Pulmonary Artery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733800" cy="3951337"/>
          </a:xfrm>
        </p:spPr>
        <p:txBody>
          <a:bodyPr/>
          <a:lstStyle/>
          <a:p>
            <a:r>
              <a:rPr lang="en-GB" dirty="0" smtClean="0"/>
              <a:t>Carries deoxygenated blood to the lungs.</a:t>
            </a:r>
          </a:p>
          <a:p>
            <a:r>
              <a:rPr lang="en-GB" dirty="0" smtClean="0"/>
              <a:t>It is one of the only arteries that carries deoxygenated blood.</a:t>
            </a:r>
          </a:p>
          <a:p>
            <a:endParaRPr lang="en-GB" dirty="0"/>
          </a:p>
        </p:txBody>
      </p:sp>
      <p:pic>
        <p:nvPicPr>
          <p:cNvPr id="4" name="Picture 4" descr="http://www.worldinvisible.com/images/apolog/body/heart02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0" t="8284" r="24109" b="69311"/>
          <a:stretch/>
        </p:blipFill>
        <p:spPr bwMode="auto">
          <a:xfrm>
            <a:off x="4427984" y="2132855"/>
            <a:ext cx="4354787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2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Ventricles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661792" cy="395133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right ventricle pumps deoxygenated blood to the lungs.</a:t>
            </a:r>
          </a:p>
          <a:p>
            <a:r>
              <a:rPr lang="en-GB" dirty="0" smtClean="0"/>
              <a:t>The left ventricle pumps oxygenated blood to the body through the aorta.</a:t>
            </a:r>
          </a:p>
          <a:p>
            <a:r>
              <a:rPr lang="en-GB" dirty="0" smtClean="0"/>
              <a:t>The left ventricle has the thickest wall because it has to pump blood all the way around the body.</a:t>
            </a:r>
            <a:endParaRPr lang="en-GB" dirty="0"/>
          </a:p>
        </p:txBody>
      </p:sp>
      <p:pic>
        <p:nvPicPr>
          <p:cNvPr id="4" name="Picture 4" descr="http://www.worldinvisible.com/images/apolog/body/heart02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6" t="42808" r="24109" b="11053"/>
          <a:stretch/>
        </p:blipFill>
        <p:spPr bwMode="auto">
          <a:xfrm>
            <a:off x="5008418" y="2564904"/>
            <a:ext cx="3257152" cy="25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88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805808" cy="3951337"/>
          </a:xfrm>
        </p:spPr>
        <p:txBody>
          <a:bodyPr/>
          <a:lstStyle/>
          <a:p>
            <a:r>
              <a:rPr lang="en-GB" dirty="0" smtClean="0"/>
              <a:t>The atria are the upper chambers of the heart.</a:t>
            </a:r>
          </a:p>
          <a:p>
            <a:r>
              <a:rPr lang="en-GB" dirty="0" smtClean="0"/>
              <a:t>Blood enters the right atrium through the vena cava.</a:t>
            </a:r>
          </a:p>
          <a:p>
            <a:r>
              <a:rPr lang="en-GB" dirty="0" smtClean="0"/>
              <a:t>Blood enters the </a:t>
            </a:r>
            <a:endParaRPr lang="en-GB" dirty="0"/>
          </a:p>
        </p:txBody>
      </p:sp>
      <p:pic>
        <p:nvPicPr>
          <p:cNvPr id="4" name="Picture 4" descr="http://www.worldinvisible.com/images/apolog/body/heart02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t="22010" r="24109" b="44998"/>
          <a:stretch/>
        </p:blipFill>
        <p:spPr bwMode="auto">
          <a:xfrm>
            <a:off x="4644008" y="2276872"/>
            <a:ext cx="3987606" cy="22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12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Vena Cava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733800" cy="395133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There are two vena cavas: the inferior and the superior.</a:t>
            </a:r>
          </a:p>
          <a:p>
            <a:r>
              <a:rPr lang="en-GB" dirty="0" smtClean="0"/>
              <a:t>The inferior Vena Cava is a vein that carries deoxygenated blood from the lower body.</a:t>
            </a:r>
          </a:p>
          <a:p>
            <a:r>
              <a:rPr lang="en-GB" dirty="0" smtClean="0"/>
              <a:t>The superior Vena Cava  carries deoxygenated blood from the upper body.</a:t>
            </a:r>
            <a:endParaRPr lang="en-GB" dirty="0"/>
          </a:p>
        </p:txBody>
      </p:sp>
      <p:pic>
        <p:nvPicPr>
          <p:cNvPr id="4" name="Picture 4" descr="http://www.worldinvisible.com/images/apolog/body/heart02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t="17420" r="59887" b="9908"/>
          <a:stretch/>
        </p:blipFill>
        <p:spPr bwMode="auto">
          <a:xfrm>
            <a:off x="5508104" y="1628800"/>
            <a:ext cx="1449946" cy="501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0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Semilunar valves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805808" cy="3951337"/>
          </a:xfrm>
        </p:spPr>
        <p:txBody>
          <a:bodyPr/>
          <a:lstStyle/>
          <a:p>
            <a:r>
              <a:rPr lang="en-GB" dirty="0" smtClean="0"/>
              <a:t>The semilunar valves are located at the base of the aorta and the pulmonary artery.</a:t>
            </a:r>
          </a:p>
          <a:p>
            <a:r>
              <a:rPr lang="en-GB" dirty="0" smtClean="0"/>
              <a:t>They prevent backflow of blood from these arteries into the ventricles.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4" descr="http://www.worldinvisible.com/images/apolog/body/heart02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3" t="18472" r="38951" b="62263"/>
          <a:stretch/>
        </p:blipFill>
        <p:spPr bwMode="auto">
          <a:xfrm>
            <a:off x="5436096" y="2132856"/>
            <a:ext cx="2598972" cy="24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3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179</TotalTime>
  <Words>298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Sketchbook</vt:lpstr>
      <vt:lpstr>Structure of the Heart</vt:lpstr>
      <vt:lpstr>PowerPoint Presentation</vt:lpstr>
      <vt:lpstr>Aorta</vt:lpstr>
      <vt:lpstr>Pulmonary Veins</vt:lpstr>
      <vt:lpstr>Pulmonary Artery</vt:lpstr>
      <vt:lpstr>Ventricles</vt:lpstr>
      <vt:lpstr>Atria</vt:lpstr>
      <vt:lpstr>Vena Cava</vt:lpstr>
      <vt:lpstr>Semilunar valves</vt:lpstr>
      <vt:lpstr>Atrioventricular valves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the Heart</dc:title>
  <dc:creator>Wanda Wilson</dc:creator>
  <cp:lastModifiedBy>Wanda Wilson</cp:lastModifiedBy>
  <cp:revision>12</cp:revision>
  <dcterms:created xsi:type="dcterms:W3CDTF">2014-09-29T16:42:43Z</dcterms:created>
  <dcterms:modified xsi:type="dcterms:W3CDTF">2014-09-30T16:14:55Z</dcterms:modified>
</cp:coreProperties>
</file>